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89" r:id="rId2"/>
    <p:sldId id="506" r:id="rId3"/>
    <p:sldId id="505" r:id="rId4"/>
    <p:sldId id="480" r:id="rId5"/>
    <p:sldId id="424" r:id="rId6"/>
    <p:sldId id="475" r:id="rId7"/>
    <p:sldId id="476" r:id="rId8"/>
    <p:sldId id="437" r:id="rId9"/>
    <p:sldId id="438" r:id="rId10"/>
    <p:sldId id="439" r:id="rId11"/>
    <p:sldId id="503" r:id="rId12"/>
    <p:sldId id="504" r:id="rId13"/>
    <p:sldId id="440" r:id="rId14"/>
    <p:sldId id="426" r:id="rId15"/>
    <p:sldId id="502" r:id="rId16"/>
    <p:sldId id="425" r:id="rId17"/>
    <p:sldId id="423" r:id="rId18"/>
    <p:sldId id="441" r:id="rId19"/>
    <p:sldId id="443" r:id="rId20"/>
    <p:sldId id="422" r:id="rId21"/>
    <p:sldId id="429" r:id="rId22"/>
    <p:sldId id="456" r:id="rId23"/>
    <p:sldId id="481" r:id="rId24"/>
    <p:sldId id="445" r:id="rId25"/>
    <p:sldId id="500" r:id="rId26"/>
    <p:sldId id="482" r:id="rId27"/>
    <p:sldId id="446" r:id="rId28"/>
    <p:sldId id="447" r:id="rId29"/>
    <p:sldId id="448" r:id="rId30"/>
    <p:sldId id="449" r:id="rId31"/>
    <p:sldId id="450" r:id="rId32"/>
    <p:sldId id="451" r:id="rId33"/>
    <p:sldId id="452" r:id="rId34"/>
    <p:sldId id="470" r:id="rId35"/>
    <p:sldId id="471" r:id="rId36"/>
    <p:sldId id="454" r:id="rId37"/>
    <p:sldId id="472" r:id="rId38"/>
    <p:sldId id="483" r:id="rId39"/>
    <p:sldId id="473" r:id="rId40"/>
    <p:sldId id="484" r:id="rId41"/>
    <p:sldId id="455" r:id="rId42"/>
    <p:sldId id="485" r:id="rId43"/>
    <p:sldId id="489" r:id="rId44"/>
    <p:sldId id="458" r:id="rId45"/>
    <p:sldId id="459" r:id="rId46"/>
    <p:sldId id="460" r:id="rId47"/>
    <p:sldId id="461" r:id="rId48"/>
    <p:sldId id="486" r:id="rId49"/>
    <p:sldId id="487" r:id="rId50"/>
    <p:sldId id="488" r:id="rId51"/>
    <p:sldId id="463" r:id="rId52"/>
    <p:sldId id="474" r:id="rId53"/>
    <p:sldId id="477" r:id="rId54"/>
    <p:sldId id="479" r:id="rId55"/>
    <p:sldId id="478" r:id="rId56"/>
    <p:sldId id="498" r:id="rId57"/>
    <p:sldId id="499" r:id="rId58"/>
    <p:sldId id="497" r:id="rId59"/>
    <p:sldId id="304" r:id="rId60"/>
  </p:sldIdLst>
  <p:sldSz cx="9144000" cy="6858000" type="screen4x3"/>
  <p:notesSz cx="6873875" cy="10004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3200"/>
    <a:srgbClr val="E6E6E6"/>
    <a:srgbClr val="809DB1"/>
    <a:srgbClr val="DEEDC0"/>
    <a:srgbClr val="CAE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2" autoAdjust="0"/>
    <p:restoredTop sz="99275" autoAdjust="0"/>
  </p:normalViewPr>
  <p:slideViewPr>
    <p:cSldViewPr snapToObjects="1" showGuides="1">
      <p:cViewPr>
        <p:scale>
          <a:sx n="100" d="100"/>
          <a:sy n="100" d="100"/>
        </p:scale>
        <p:origin x="-702" y="-162"/>
      </p:cViewPr>
      <p:guideLst>
        <p:guide orient="horz" pos="1071"/>
        <p:guide orient="horz" pos="833"/>
        <p:guide orient="horz" pos="3923"/>
        <p:guide orient="horz" pos="3766"/>
        <p:guide pos="2880"/>
        <p:guide pos="340"/>
        <p:guide pos="2720"/>
        <p:guide pos="3039"/>
        <p:guide pos="3832"/>
        <p:guide pos="5420"/>
        <p:guide pos="899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426"/>
    </p:cViewPr>
  </p:sorterViewPr>
  <p:notesViewPr>
    <p:cSldViewPr snapToObjects="1" showGuides="1">
      <p:cViewPr varScale="1">
        <p:scale>
          <a:sx n="85" d="100"/>
          <a:sy n="85" d="100"/>
        </p:scale>
        <p:origin x="-3150" y="-78"/>
      </p:cViewPr>
      <p:guideLst>
        <p:guide orient="horz" pos="3152"/>
        <p:guide pos="2165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8680" cy="500221"/>
          </a:xfrm>
          <a:prstGeom prst="rect">
            <a:avLst/>
          </a:prstGeom>
        </p:spPr>
        <p:txBody>
          <a:bodyPr vert="horz" lIns="92346" tIns="46173" rIns="92346" bIns="46173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3605" y="0"/>
            <a:ext cx="2978680" cy="500221"/>
          </a:xfrm>
          <a:prstGeom prst="rect">
            <a:avLst/>
          </a:prstGeom>
        </p:spPr>
        <p:txBody>
          <a:bodyPr vert="horz" lIns="92346" tIns="46173" rIns="92346" bIns="46173" rtlCol="0"/>
          <a:lstStyle>
            <a:lvl1pPr algn="r">
              <a:defRPr sz="1200"/>
            </a:lvl1pPr>
          </a:lstStyle>
          <a:p>
            <a:fld id="{D5478CC9-8C5A-4F50-8CA3-9065468D69AA}" type="datetimeFigureOut">
              <a:rPr lang="da-DK" smtClean="0"/>
              <a:pPr/>
              <a:t>20-03-2013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02468"/>
            <a:ext cx="2978680" cy="500221"/>
          </a:xfrm>
          <a:prstGeom prst="rect">
            <a:avLst/>
          </a:prstGeom>
        </p:spPr>
        <p:txBody>
          <a:bodyPr vert="horz" lIns="92346" tIns="46173" rIns="92346" bIns="46173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3605" y="9502468"/>
            <a:ext cx="2978680" cy="500221"/>
          </a:xfrm>
          <a:prstGeom prst="rect">
            <a:avLst/>
          </a:prstGeom>
        </p:spPr>
        <p:txBody>
          <a:bodyPr vert="horz" lIns="92346" tIns="46173" rIns="92346" bIns="46173" rtlCol="0" anchor="b"/>
          <a:lstStyle>
            <a:lvl1pPr algn="r">
              <a:defRPr sz="1200"/>
            </a:lvl1pPr>
          </a:lstStyle>
          <a:p>
            <a:fld id="{256FAC0F-0446-4C45-90A8-DFCEF9343FC8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="" xmlns:p14="http://schemas.microsoft.com/office/powerpoint/2010/main" val="3236294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8680" cy="500221"/>
          </a:xfrm>
          <a:prstGeom prst="rect">
            <a:avLst/>
          </a:prstGeom>
        </p:spPr>
        <p:txBody>
          <a:bodyPr vert="horz" lIns="92346" tIns="46173" rIns="92346" bIns="46173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3605" y="0"/>
            <a:ext cx="2978680" cy="500221"/>
          </a:xfrm>
          <a:prstGeom prst="rect">
            <a:avLst/>
          </a:prstGeom>
        </p:spPr>
        <p:txBody>
          <a:bodyPr vert="horz" lIns="92346" tIns="46173" rIns="92346" bIns="46173" rtlCol="0"/>
          <a:lstStyle>
            <a:lvl1pPr algn="r">
              <a:defRPr sz="1200"/>
            </a:lvl1pPr>
          </a:lstStyle>
          <a:p>
            <a:fld id="{CBB3129F-C686-4E6F-ADCC-7AB3179DF942}" type="datetimeFigureOut">
              <a:rPr lang="da-DK" smtClean="0"/>
              <a:pPr/>
              <a:t>20-03-2013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5038" y="749300"/>
            <a:ext cx="5003800" cy="3752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46" tIns="46173" rIns="92346" bIns="46173" rtlCol="0" anchor="ctr"/>
          <a:lstStyle/>
          <a:p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388" y="4752102"/>
            <a:ext cx="5499100" cy="4501991"/>
          </a:xfrm>
          <a:prstGeom prst="rect">
            <a:avLst/>
          </a:prstGeom>
        </p:spPr>
        <p:txBody>
          <a:bodyPr vert="horz" lIns="92346" tIns="46173" rIns="92346" bIns="4617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02468"/>
            <a:ext cx="2978680" cy="500221"/>
          </a:xfrm>
          <a:prstGeom prst="rect">
            <a:avLst/>
          </a:prstGeom>
        </p:spPr>
        <p:txBody>
          <a:bodyPr vert="horz" lIns="92346" tIns="46173" rIns="92346" bIns="46173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3605" y="9502468"/>
            <a:ext cx="2978680" cy="500221"/>
          </a:xfrm>
          <a:prstGeom prst="rect">
            <a:avLst/>
          </a:prstGeom>
        </p:spPr>
        <p:txBody>
          <a:bodyPr vert="horz" lIns="92346" tIns="46173" rIns="92346" bIns="46173" rtlCol="0" anchor="b"/>
          <a:lstStyle>
            <a:lvl1pPr algn="r">
              <a:defRPr sz="1200"/>
            </a:lvl1pPr>
          </a:lstStyle>
          <a:p>
            <a:fld id="{A9185C54-EC35-4DBB-9C27-93A41DD3A3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="" xmlns:p14="http://schemas.microsoft.com/office/powerpoint/2010/main" val="1235775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35038" y="749300"/>
            <a:ext cx="5003800" cy="375285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Tilføj titel</a:t>
            </a:r>
            <a:r>
              <a:rPr lang="da-DK" baseline="0" dirty="0" smtClean="0"/>
              <a:t> og </a:t>
            </a:r>
            <a:r>
              <a:rPr lang="da-DK" dirty="0" smtClean="0"/>
              <a:t>navn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85C54-EC35-4DBB-9C27-93A41DD3A355}" type="slidenum">
              <a:rPr lang="da-DK" smtClean="0"/>
              <a:pPr/>
              <a:t>1</a:t>
            </a:fld>
            <a:endParaRPr lang="da-DK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-2"/>
            <a:ext cx="9147600" cy="6228000"/>
          </a:xfrm>
          <a:custGeom>
            <a:avLst/>
            <a:gdLst>
              <a:gd name="connsiteX0" fmla="*/ 0 w 9144000"/>
              <a:gd name="connsiteY0" fmla="*/ 0 h 6224953"/>
              <a:gd name="connsiteX1" fmla="*/ 9144000 w 9144000"/>
              <a:gd name="connsiteY1" fmla="*/ 0 h 6224953"/>
              <a:gd name="connsiteX2" fmla="*/ 9144000 w 9144000"/>
              <a:gd name="connsiteY2" fmla="*/ 6224953 h 6224953"/>
              <a:gd name="connsiteX3" fmla="*/ 0 w 9144000"/>
              <a:gd name="connsiteY3" fmla="*/ 6224953 h 6224953"/>
              <a:gd name="connsiteX4" fmla="*/ 0 w 9144000"/>
              <a:gd name="connsiteY4" fmla="*/ 0 h 6224953"/>
              <a:gd name="connsiteX0" fmla="*/ 0 w 9144000"/>
              <a:gd name="connsiteY0" fmla="*/ 0 h 6224953"/>
              <a:gd name="connsiteX1" fmla="*/ 9144000 w 9144000"/>
              <a:gd name="connsiteY1" fmla="*/ 0 h 6224953"/>
              <a:gd name="connsiteX2" fmla="*/ 9144000 w 9144000"/>
              <a:gd name="connsiteY2" fmla="*/ 6224953 h 6224953"/>
              <a:gd name="connsiteX3" fmla="*/ 6081404 w 9144000"/>
              <a:gd name="connsiteY3" fmla="*/ 6223073 h 6224953"/>
              <a:gd name="connsiteX4" fmla="*/ 0 w 9144000"/>
              <a:gd name="connsiteY4" fmla="*/ 6224953 h 6224953"/>
              <a:gd name="connsiteX5" fmla="*/ 0 w 9144000"/>
              <a:gd name="connsiteY5" fmla="*/ 0 h 6224953"/>
              <a:gd name="connsiteX0" fmla="*/ 0 w 9144000"/>
              <a:gd name="connsiteY0" fmla="*/ 0 h 6224953"/>
              <a:gd name="connsiteX1" fmla="*/ 9144000 w 9144000"/>
              <a:gd name="connsiteY1" fmla="*/ 0 h 6224953"/>
              <a:gd name="connsiteX2" fmla="*/ 9141424 w 9144000"/>
              <a:gd name="connsiteY2" fmla="*/ 5975798 h 6224953"/>
              <a:gd name="connsiteX3" fmla="*/ 9144000 w 9144000"/>
              <a:gd name="connsiteY3" fmla="*/ 6224953 h 6224953"/>
              <a:gd name="connsiteX4" fmla="*/ 6081404 w 9144000"/>
              <a:gd name="connsiteY4" fmla="*/ 6223073 h 6224953"/>
              <a:gd name="connsiteX5" fmla="*/ 0 w 9144000"/>
              <a:gd name="connsiteY5" fmla="*/ 6224953 h 6224953"/>
              <a:gd name="connsiteX6" fmla="*/ 0 w 9144000"/>
              <a:gd name="connsiteY6" fmla="*/ 0 h 6224953"/>
              <a:gd name="connsiteX0" fmla="*/ 0 w 9148647"/>
              <a:gd name="connsiteY0" fmla="*/ 0 h 6224953"/>
              <a:gd name="connsiteX1" fmla="*/ 9144000 w 9148647"/>
              <a:gd name="connsiteY1" fmla="*/ 0 h 6224953"/>
              <a:gd name="connsiteX2" fmla="*/ 9148567 w 9148647"/>
              <a:gd name="connsiteY2" fmla="*/ 5975798 h 6224953"/>
              <a:gd name="connsiteX3" fmla="*/ 9144000 w 9148647"/>
              <a:gd name="connsiteY3" fmla="*/ 6224953 h 6224953"/>
              <a:gd name="connsiteX4" fmla="*/ 6081404 w 9148647"/>
              <a:gd name="connsiteY4" fmla="*/ 6223073 h 6224953"/>
              <a:gd name="connsiteX5" fmla="*/ 0 w 9148647"/>
              <a:gd name="connsiteY5" fmla="*/ 6224953 h 6224953"/>
              <a:gd name="connsiteX6" fmla="*/ 0 w 9148647"/>
              <a:gd name="connsiteY6" fmla="*/ 0 h 6224953"/>
              <a:gd name="connsiteX0" fmla="*/ 0 w 9148647"/>
              <a:gd name="connsiteY0" fmla="*/ 0 h 6224953"/>
              <a:gd name="connsiteX1" fmla="*/ 9144000 w 9148647"/>
              <a:gd name="connsiteY1" fmla="*/ 0 h 6224953"/>
              <a:gd name="connsiteX2" fmla="*/ 9148567 w 9148647"/>
              <a:gd name="connsiteY2" fmla="*/ 5975798 h 6224953"/>
              <a:gd name="connsiteX3" fmla="*/ 6081712 w 9148647"/>
              <a:gd name="connsiteY3" fmla="*/ 5970159 h 6224953"/>
              <a:gd name="connsiteX4" fmla="*/ 6081404 w 9148647"/>
              <a:gd name="connsiteY4" fmla="*/ 6223073 h 6224953"/>
              <a:gd name="connsiteX5" fmla="*/ 0 w 9148647"/>
              <a:gd name="connsiteY5" fmla="*/ 6224953 h 6224953"/>
              <a:gd name="connsiteX6" fmla="*/ 0 w 9148647"/>
              <a:gd name="connsiteY6" fmla="*/ 0 h 6224953"/>
              <a:gd name="connsiteX0" fmla="*/ 0 w 9148647"/>
              <a:gd name="connsiteY0" fmla="*/ 0 h 6224953"/>
              <a:gd name="connsiteX1" fmla="*/ 9144000 w 9148647"/>
              <a:gd name="connsiteY1" fmla="*/ 0 h 6224953"/>
              <a:gd name="connsiteX2" fmla="*/ 9148567 w 9148647"/>
              <a:gd name="connsiteY2" fmla="*/ 5975798 h 6224953"/>
              <a:gd name="connsiteX3" fmla="*/ 6081712 w 9148647"/>
              <a:gd name="connsiteY3" fmla="*/ 5970159 h 6224953"/>
              <a:gd name="connsiteX4" fmla="*/ 6081404 w 9148647"/>
              <a:gd name="connsiteY4" fmla="*/ 6223073 h 6224953"/>
              <a:gd name="connsiteX5" fmla="*/ 0 w 9148647"/>
              <a:gd name="connsiteY5" fmla="*/ 6224953 h 6224953"/>
              <a:gd name="connsiteX6" fmla="*/ 0 w 9148647"/>
              <a:gd name="connsiteY6" fmla="*/ 0 h 6224953"/>
              <a:gd name="connsiteX0" fmla="*/ 0 w 9148647"/>
              <a:gd name="connsiteY0" fmla="*/ 0 h 6224953"/>
              <a:gd name="connsiteX1" fmla="*/ 9144000 w 9148647"/>
              <a:gd name="connsiteY1" fmla="*/ 0 h 6224953"/>
              <a:gd name="connsiteX2" fmla="*/ 9148567 w 9148647"/>
              <a:gd name="connsiteY2" fmla="*/ 5975798 h 6224953"/>
              <a:gd name="connsiteX3" fmla="*/ 6081712 w 9148647"/>
              <a:gd name="connsiteY3" fmla="*/ 5970159 h 6224953"/>
              <a:gd name="connsiteX4" fmla="*/ 6081404 w 9148647"/>
              <a:gd name="connsiteY4" fmla="*/ 6223073 h 6224953"/>
              <a:gd name="connsiteX5" fmla="*/ 0 w 9148647"/>
              <a:gd name="connsiteY5" fmla="*/ 6224953 h 6224953"/>
              <a:gd name="connsiteX6" fmla="*/ 0 w 9148647"/>
              <a:gd name="connsiteY6" fmla="*/ 0 h 6224953"/>
              <a:gd name="connsiteX0" fmla="*/ 0 w 9148567"/>
              <a:gd name="connsiteY0" fmla="*/ 0 h 6224953"/>
              <a:gd name="connsiteX1" fmla="*/ 9144000 w 9148567"/>
              <a:gd name="connsiteY1" fmla="*/ 0 h 6224953"/>
              <a:gd name="connsiteX2" fmla="*/ 9148567 w 9148567"/>
              <a:gd name="connsiteY2" fmla="*/ 5975798 h 6224953"/>
              <a:gd name="connsiteX3" fmla="*/ 6081712 w 9148567"/>
              <a:gd name="connsiteY3" fmla="*/ 5970159 h 6224953"/>
              <a:gd name="connsiteX4" fmla="*/ 6081404 w 9148567"/>
              <a:gd name="connsiteY4" fmla="*/ 6223073 h 6224953"/>
              <a:gd name="connsiteX5" fmla="*/ 0 w 9148567"/>
              <a:gd name="connsiteY5" fmla="*/ 6224953 h 6224953"/>
              <a:gd name="connsiteX6" fmla="*/ 0 w 9148567"/>
              <a:gd name="connsiteY6" fmla="*/ 0 h 6224953"/>
              <a:gd name="connsiteX0" fmla="*/ 0 w 9148567"/>
              <a:gd name="connsiteY0" fmla="*/ 0 h 6224953"/>
              <a:gd name="connsiteX1" fmla="*/ 9144000 w 9148567"/>
              <a:gd name="connsiteY1" fmla="*/ 0 h 6224953"/>
              <a:gd name="connsiteX2" fmla="*/ 9148567 w 9148567"/>
              <a:gd name="connsiteY2" fmla="*/ 5975798 h 6224953"/>
              <a:gd name="connsiteX3" fmla="*/ 6081712 w 9148567"/>
              <a:gd name="connsiteY3" fmla="*/ 5970159 h 6224953"/>
              <a:gd name="connsiteX4" fmla="*/ 6081404 w 9148567"/>
              <a:gd name="connsiteY4" fmla="*/ 6223073 h 6224953"/>
              <a:gd name="connsiteX5" fmla="*/ 0 w 9148567"/>
              <a:gd name="connsiteY5" fmla="*/ 6224953 h 6224953"/>
              <a:gd name="connsiteX6" fmla="*/ 0 w 9148567"/>
              <a:gd name="connsiteY6" fmla="*/ 0 h 6224953"/>
              <a:gd name="connsiteX0" fmla="*/ 0 w 9148567"/>
              <a:gd name="connsiteY0" fmla="*/ 0 h 6224953"/>
              <a:gd name="connsiteX1" fmla="*/ 9144000 w 9148567"/>
              <a:gd name="connsiteY1" fmla="*/ 0 h 6224953"/>
              <a:gd name="connsiteX2" fmla="*/ 9148567 w 9148567"/>
              <a:gd name="connsiteY2" fmla="*/ 5975798 h 6224953"/>
              <a:gd name="connsiteX3" fmla="*/ 6079330 w 9148567"/>
              <a:gd name="connsiteY3" fmla="*/ 5974922 h 6224953"/>
              <a:gd name="connsiteX4" fmla="*/ 6081404 w 9148567"/>
              <a:gd name="connsiteY4" fmla="*/ 6223073 h 6224953"/>
              <a:gd name="connsiteX5" fmla="*/ 0 w 9148567"/>
              <a:gd name="connsiteY5" fmla="*/ 6224953 h 6224953"/>
              <a:gd name="connsiteX6" fmla="*/ 0 w 9148567"/>
              <a:gd name="connsiteY6" fmla="*/ 0 h 622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8567" h="6224953">
                <a:moveTo>
                  <a:pt x="0" y="0"/>
                </a:moveTo>
                <a:lnTo>
                  <a:pt x="9144000" y="0"/>
                </a:lnTo>
                <a:cubicBezTo>
                  <a:pt x="9143141" y="1991933"/>
                  <a:pt x="9146283" y="2987899"/>
                  <a:pt x="9148567" y="5975798"/>
                </a:cubicBezTo>
                <a:lnTo>
                  <a:pt x="6079330" y="5974922"/>
                </a:lnTo>
                <a:cubicBezTo>
                  <a:pt x="6079227" y="6059227"/>
                  <a:pt x="6081507" y="6138768"/>
                  <a:pt x="6081404" y="6223073"/>
                </a:cubicBezTo>
                <a:lnTo>
                  <a:pt x="0" y="62249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noProof="0" dirty="0" smtClean="0"/>
              <a:t>Klik på ikonet for at tilføje et billede</a:t>
            </a:r>
            <a:endParaRPr lang="da-DK" noProof="0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1427109" y="3707506"/>
            <a:ext cx="7717716" cy="2517447"/>
          </a:xfrm>
          <a:custGeom>
            <a:avLst/>
            <a:gdLst>
              <a:gd name="connsiteX0" fmla="*/ 0 w 7772400"/>
              <a:gd name="connsiteY0" fmla="*/ 0 h 1470025"/>
              <a:gd name="connsiteX1" fmla="*/ 7772400 w 7772400"/>
              <a:gd name="connsiteY1" fmla="*/ 0 h 1470025"/>
              <a:gd name="connsiteX2" fmla="*/ 7772400 w 7772400"/>
              <a:gd name="connsiteY2" fmla="*/ 1470025 h 1470025"/>
              <a:gd name="connsiteX3" fmla="*/ 0 w 7772400"/>
              <a:gd name="connsiteY3" fmla="*/ 1470025 h 1470025"/>
              <a:gd name="connsiteX4" fmla="*/ 0 w 7772400"/>
              <a:gd name="connsiteY4" fmla="*/ 0 h 1470025"/>
              <a:gd name="connsiteX0" fmla="*/ 0 w 7772400"/>
              <a:gd name="connsiteY0" fmla="*/ 0 h 1473387"/>
              <a:gd name="connsiteX1" fmla="*/ 7772400 w 7772400"/>
              <a:gd name="connsiteY1" fmla="*/ 0 h 1473387"/>
              <a:gd name="connsiteX2" fmla="*/ 7772400 w 7772400"/>
              <a:gd name="connsiteY2" fmla="*/ 1470025 h 1473387"/>
              <a:gd name="connsiteX3" fmla="*/ 5077225 w 7772400"/>
              <a:gd name="connsiteY3" fmla="*/ 1473387 h 1473387"/>
              <a:gd name="connsiteX4" fmla="*/ 0 w 7772400"/>
              <a:gd name="connsiteY4" fmla="*/ 1470025 h 1473387"/>
              <a:gd name="connsiteX5" fmla="*/ 0 w 7772400"/>
              <a:gd name="connsiteY5" fmla="*/ 0 h 1473387"/>
              <a:gd name="connsiteX0" fmla="*/ 0 w 7772400"/>
              <a:gd name="connsiteY0" fmla="*/ 0 h 1473387"/>
              <a:gd name="connsiteX1" fmla="*/ 7772400 w 7772400"/>
              <a:gd name="connsiteY1" fmla="*/ 0 h 1473387"/>
              <a:gd name="connsiteX2" fmla="*/ 7772400 w 7772400"/>
              <a:gd name="connsiteY2" fmla="*/ 1470025 h 1473387"/>
              <a:gd name="connsiteX3" fmla="*/ 5599739 w 7772400"/>
              <a:gd name="connsiteY3" fmla="*/ 1465703 h 1473387"/>
              <a:gd name="connsiteX4" fmla="*/ 5077225 w 7772400"/>
              <a:gd name="connsiteY4" fmla="*/ 1473387 h 1473387"/>
              <a:gd name="connsiteX5" fmla="*/ 0 w 7772400"/>
              <a:gd name="connsiteY5" fmla="*/ 1470025 h 1473387"/>
              <a:gd name="connsiteX6" fmla="*/ 0 w 7772400"/>
              <a:gd name="connsiteY6" fmla="*/ 0 h 1473387"/>
              <a:gd name="connsiteX0" fmla="*/ 0 w 7772400"/>
              <a:gd name="connsiteY0" fmla="*/ 0 h 1473387"/>
              <a:gd name="connsiteX1" fmla="*/ 7772400 w 7772400"/>
              <a:gd name="connsiteY1" fmla="*/ 0 h 1473387"/>
              <a:gd name="connsiteX2" fmla="*/ 7772400 w 7772400"/>
              <a:gd name="connsiteY2" fmla="*/ 1470025 h 1473387"/>
              <a:gd name="connsiteX3" fmla="*/ 5392270 w 7772400"/>
              <a:gd name="connsiteY3" fmla="*/ 1227498 h 1473387"/>
              <a:gd name="connsiteX4" fmla="*/ 5077225 w 7772400"/>
              <a:gd name="connsiteY4" fmla="*/ 1473387 h 1473387"/>
              <a:gd name="connsiteX5" fmla="*/ 0 w 7772400"/>
              <a:gd name="connsiteY5" fmla="*/ 1470025 h 1473387"/>
              <a:gd name="connsiteX6" fmla="*/ 0 w 7772400"/>
              <a:gd name="connsiteY6" fmla="*/ 0 h 1473387"/>
              <a:gd name="connsiteX0" fmla="*/ 0 w 7772400"/>
              <a:gd name="connsiteY0" fmla="*/ 0 h 1473387"/>
              <a:gd name="connsiteX1" fmla="*/ 7772400 w 7772400"/>
              <a:gd name="connsiteY1" fmla="*/ 0 h 1473387"/>
              <a:gd name="connsiteX2" fmla="*/ 7772400 w 7772400"/>
              <a:gd name="connsiteY2" fmla="*/ 1470025 h 1473387"/>
              <a:gd name="connsiteX3" fmla="*/ 5399869 w 7772400"/>
              <a:gd name="connsiteY3" fmla="*/ 1222432 h 1473387"/>
              <a:gd name="connsiteX4" fmla="*/ 5077225 w 7772400"/>
              <a:gd name="connsiteY4" fmla="*/ 1473387 h 1473387"/>
              <a:gd name="connsiteX5" fmla="*/ 0 w 7772400"/>
              <a:gd name="connsiteY5" fmla="*/ 1470025 h 1473387"/>
              <a:gd name="connsiteX6" fmla="*/ 0 w 7772400"/>
              <a:gd name="connsiteY6" fmla="*/ 0 h 1473387"/>
              <a:gd name="connsiteX0" fmla="*/ 0 w 7772400"/>
              <a:gd name="connsiteY0" fmla="*/ 0 h 1473387"/>
              <a:gd name="connsiteX1" fmla="*/ 7772400 w 7772400"/>
              <a:gd name="connsiteY1" fmla="*/ 0 h 1473387"/>
              <a:gd name="connsiteX2" fmla="*/ 7772400 w 7772400"/>
              <a:gd name="connsiteY2" fmla="*/ 1470025 h 1473387"/>
              <a:gd name="connsiteX3" fmla="*/ 5399869 w 7772400"/>
              <a:gd name="connsiteY3" fmla="*/ 1222432 h 1473387"/>
              <a:gd name="connsiteX4" fmla="*/ 5398912 w 7772400"/>
              <a:gd name="connsiteY4" fmla="*/ 1473387 h 1473387"/>
              <a:gd name="connsiteX5" fmla="*/ 0 w 7772400"/>
              <a:gd name="connsiteY5" fmla="*/ 1470025 h 1473387"/>
              <a:gd name="connsiteX6" fmla="*/ 0 w 7772400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47124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34459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24327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16728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24327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16728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24327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24327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2512"/>
              <a:gd name="connsiteY0" fmla="*/ 0 h 1473387"/>
              <a:gd name="connsiteX1" fmla="*/ 7772400 w 7772512"/>
              <a:gd name="connsiteY1" fmla="*/ 0 h 1473387"/>
              <a:gd name="connsiteX2" fmla="*/ 7769867 w 7772512"/>
              <a:gd name="connsiteY2" fmla="*/ 1224327 h 1473387"/>
              <a:gd name="connsiteX3" fmla="*/ 5399869 w 7772512"/>
              <a:gd name="connsiteY3" fmla="*/ 1222432 h 1473387"/>
              <a:gd name="connsiteX4" fmla="*/ 5398912 w 7772512"/>
              <a:gd name="connsiteY4" fmla="*/ 1473387 h 1473387"/>
              <a:gd name="connsiteX5" fmla="*/ 0 w 7772512"/>
              <a:gd name="connsiteY5" fmla="*/ 1470025 h 1473387"/>
              <a:gd name="connsiteX6" fmla="*/ 0 w 7772512"/>
              <a:gd name="connsiteY6" fmla="*/ 0 h 1473387"/>
              <a:gd name="connsiteX0" fmla="*/ 0 w 7772512"/>
              <a:gd name="connsiteY0" fmla="*/ 0 h 1473387"/>
              <a:gd name="connsiteX1" fmla="*/ 7772400 w 7772512"/>
              <a:gd name="connsiteY1" fmla="*/ 0 h 1473387"/>
              <a:gd name="connsiteX2" fmla="*/ 7769867 w 7772512"/>
              <a:gd name="connsiteY2" fmla="*/ 1219261 h 1473387"/>
              <a:gd name="connsiteX3" fmla="*/ 5399869 w 7772512"/>
              <a:gd name="connsiteY3" fmla="*/ 1222432 h 1473387"/>
              <a:gd name="connsiteX4" fmla="*/ 5398912 w 7772512"/>
              <a:gd name="connsiteY4" fmla="*/ 1473387 h 1473387"/>
              <a:gd name="connsiteX5" fmla="*/ 0 w 7772512"/>
              <a:gd name="connsiteY5" fmla="*/ 1470025 h 1473387"/>
              <a:gd name="connsiteX6" fmla="*/ 0 w 7772512"/>
              <a:gd name="connsiteY6" fmla="*/ 0 h 1473387"/>
              <a:gd name="connsiteX0" fmla="*/ 0 w 7772473"/>
              <a:gd name="connsiteY0" fmla="*/ 0 h 1473387"/>
              <a:gd name="connsiteX1" fmla="*/ 7772400 w 7772473"/>
              <a:gd name="connsiteY1" fmla="*/ 0 h 1473387"/>
              <a:gd name="connsiteX2" fmla="*/ 7767334 w 7772473"/>
              <a:gd name="connsiteY2" fmla="*/ 1224327 h 1473387"/>
              <a:gd name="connsiteX3" fmla="*/ 5399869 w 7772473"/>
              <a:gd name="connsiteY3" fmla="*/ 1222432 h 1473387"/>
              <a:gd name="connsiteX4" fmla="*/ 5398912 w 7772473"/>
              <a:gd name="connsiteY4" fmla="*/ 1473387 h 1473387"/>
              <a:gd name="connsiteX5" fmla="*/ 0 w 7772473"/>
              <a:gd name="connsiteY5" fmla="*/ 1470025 h 1473387"/>
              <a:gd name="connsiteX6" fmla="*/ 0 w 7772473"/>
              <a:gd name="connsiteY6" fmla="*/ 0 h 1473387"/>
              <a:gd name="connsiteX0" fmla="*/ 0 w 7772508"/>
              <a:gd name="connsiteY0" fmla="*/ 0 h 1473387"/>
              <a:gd name="connsiteX1" fmla="*/ 7772400 w 7772508"/>
              <a:gd name="connsiteY1" fmla="*/ 0 h 1473387"/>
              <a:gd name="connsiteX2" fmla="*/ 7769716 w 7772508"/>
              <a:gd name="connsiteY2" fmla="*/ 1224327 h 1473387"/>
              <a:gd name="connsiteX3" fmla="*/ 5399869 w 7772508"/>
              <a:gd name="connsiteY3" fmla="*/ 1222432 h 1473387"/>
              <a:gd name="connsiteX4" fmla="*/ 5398912 w 7772508"/>
              <a:gd name="connsiteY4" fmla="*/ 1473387 h 1473387"/>
              <a:gd name="connsiteX5" fmla="*/ 0 w 7772508"/>
              <a:gd name="connsiteY5" fmla="*/ 1470025 h 1473387"/>
              <a:gd name="connsiteX6" fmla="*/ 0 w 7772508"/>
              <a:gd name="connsiteY6" fmla="*/ 0 h 1473387"/>
              <a:gd name="connsiteX0" fmla="*/ 0 w 7917353"/>
              <a:gd name="connsiteY0" fmla="*/ 0 h 1473387"/>
              <a:gd name="connsiteX1" fmla="*/ 7772400 w 7917353"/>
              <a:gd name="connsiteY1" fmla="*/ 0 h 1473387"/>
              <a:gd name="connsiteX2" fmla="*/ 7917353 w 7917353"/>
              <a:gd name="connsiteY2" fmla="*/ 1224327 h 1473387"/>
              <a:gd name="connsiteX3" fmla="*/ 5399869 w 7917353"/>
              <a:gd name="connsiteY3" fmla="*/ 1222432 h 1473387"/>
              <a:gd name="connsiteX4" fmla="*/ 5398912 w 7917353"/>
              <a:gd name="connsiteY4" fmla="*/ 1473387 h 1473387"/>
              <a:gd name="connsiteX5" fmla="*/ 0 w 7917353"/>
              <a:gd name="connsiteY5" fmla="*/ 1470025 h 1473387"/>
              <a:gd name="connsiteX6" fmla="*/ 0 w 7917353"/>
              <a:gd name="connsiteY6" fmla="*/ 0 h 1473387"/>
              <a:gd name="connsiteX0" fmla="*/ 0 w 7917869"/>
              <a:gd name="connsiteY0" fmla="*/ 0 h 1473387"/>
              <a:gd name="connsiteX1" fmla="*/ 7917656 w 7917869"/>
              <a:gd name="connsiteY1" fmla="*/ 0 h 1473387"/>
              <a:gd name="connsiteX2" fmla="*/ 7917353 w 7917869"/>
              <a:gd name="connsiteY2" fmla="*/ 1224327 h 1473387"/>
              <a:gd name="connsiteX3" fmla="*/ 5399869 w 7917869"/>
              <a:gd name="connsiteY3" fmla="*/ 1222432 h 1473387"/>
              <a:gd name="connsiteX4" fmla="*/ 5398912 w 7917869"/>
              <a:gd name="connsiteY4" fmla="*/ 1473387 h 1473387"/>
              <a:gd name="connsiteX5" fmla="*/ 0 w 7917869"/>
              <a:gd name="connsiteY5" fmla="*/ 1470025 h 1473387"/>
              <a:gd name="connsiteX6" fmla="*/ 0 w 7917869"/>
              <a:gd name="connsiteY6" fmla="*/ 0 h 1473387"/>
              <a:gd name="connsiteX0" fmla="*/ 0 w 7917869"/>
              <a:gd name="connsiteY0" fmla="*/ 0 h 1473387"/>
              <a:gd name="connsiteX1" fmla="*/ 7917656 w 7917869"/>
              <a:gd name="connsiteY1" fmla="*/ 0 h 1473387"/>
              <a:gd name="connsiteX2" fmla="*/ 7917353 w 7917869"/>
              <a:gd name="connsiteY2" fmla="*/ 1224327 h 1473387"/>
              <a:gd name="connsiteX3" fmla="*/ 5399869 w 7917869"/>
              <a:gd name="connsiteY3" fmla="*/ 1222432 h 1473387"/>
              <a:gd name="connsiteX4" fmla="*/ 4793703 w 7917869"/>
              <a:gd name="connsiteY4" fmla="*/ 1473387 h 1473387"/>
              <a:gd name="connsiteX5" fmla="*/ 0 w 7917869"/>
              <a:gd name="connsiteY5" fmla="*/ 1470025 h 1473387"/>
              <a:gd name="connsiteX6" fmla="*/ 0 w 7917869"/>
              <a:gd name="connsiteY6" fmla="*/ 0 h 1473387"/>
              <a:gd name="connsiteX0" fmla="*/ 0 w 7917869"/>
              <a:gd name="connsiteY0" fmla="*/ 0 h 1473387"/>
              <a:gd name="connsiteX1" fmla="*/ 7917656 w 7917869"/>
              <a:gd name="connsiteY1" fmla="*/ 0 h 1473387"/>
              <a:gd name="connsiteX2" fmla="*/ 7917353 w 7917869"/>
              <a:gd name="connsiteY2" fmla="*/ 1224327 h 1473387"/>
              <a:gd name="connsiteX3" fmla="*/ 4792117 w 7917869"/>
              <a:gd name="connsiteY3" fmla="*/ 1222432 h 1473387"/>
              <a:gd name="connsiteX4" fmla="*/ 4793703 w 7917869"/>
              <a:gd name="connsiteY4" fmla="*/ 1473387 h 1473387"/>
              <a:gd name="connsiteX5" fmla="*/ 0 w 7917869"/>
              <a:gd name="connsiteY5" fmla="*/ 1470025 h 1473387"/>
              <a:gd name="connsiteX6" fmla="*/ 0 w 7917869"/>
              <a:gd name="connsiteY6" fmla="*/ 0 h 1473387"/>
              <a:gd name="connsiteX0" fmla="*/ 0 w 7917869"/>
              <a:gd name="connsiteY0" fmla="*/ 0 h 1472223"/>
              <a:gd name="connsiteX1" fmla="*/ 7917656 w 7917869"/>
              <a:gd name="connsiteY1" fmla="*/ 0 h 1472223"/>
              <a:gd name="connsiteX2" fmla="*/ 7917353 w 7917869"/>
              <a:gd name="connsiteY2" fmla="*/ 1224327 h 1472223"/>
              <a:gd name="connsiteX3" fmla="*/ 4792117 w 7917869"/>
              <a:gd name="connsiteY3" fmla="*/ 1222432 h 1472223"/>
              <a:gd name="connsiteX4" fmla="*/ 4791160 w 7917869"/>
              <a:gd name="connsiteY4" fmla="*/ 1472223 h 1472223"/>
              <a:gd name="connsiteX5" fmla="*/ 0 w 7917869"/>
              <a:gd name="connsiteY5" fmla="*/ 1470025 h 1472223"/>
              <a:gd name="connsiteX6" fmla="*/ 0 w 7917869"/>
              <a:gd name="connsiteY6" fmla="*/ 0 h 1472223"/>
              <a:gd name="connsiteX0" fmla="*/ 0 w 7917869"/>
              <a:gd name="connsiteY0" fmla="*/ 0 h 1473387"/>
              <a:gd name="connsiteX1" fmla="*/ 7917656 w 7917869"/>
              <a:gd name="connsiteY1" fmla="*/ 0 h 1473387"/>
              <a:gd name="connsiteX2" fmla="*/ 7917353 w 7917869"/>
              <a:gd name="connsiteY2" fmla="*/ 1224327 h 1473387"/>
              <a:gd name="connsiteX3" fmla="*/ 4792117 w 7917869"/>
              <a:gd name="connsiteY3" fmla="*/ 1222432 h 1473387"/>
              <a:gd name="connsiteX4" fmla="*/ 4788617 w 7917869"/>
              <a:gd name="connsiteY4" fmla="*/ 1473387 h 1473387"/>
              <a:gd name="connsiteX5" fmla="*/ 0 w 7917869"/>
              <a:gd name="connsiteY5" fmla="*/ 1470025 h 1473387"/>
              <a:gd name="connsiteX6" fmla="*/ 0 w 7917869"/>
              <a:gd name="connsiteY6" fmla="*/ 0 h 1473387"/>
              <a:gd name="connsiteX0" fmla="*/ 0 w 7917869"/>
              <a:gd name="connsiteY0" fmla="*/ 0 h 1473387"/>
              <a:gd name="connsiteX1" fmla="*/ 7917656 w 7917869"/>
              <a:gd name="connsiteY1" fmla="*/ 0 h 1473387"/>
              <a:gd name="connsiteX2" fmla="*/ 7917353 w 7917869"/>
              <a:gd name="connsiteY2" fmla="*/ 1224327 h 1473387"/>
              <a:gd name="connsiteX3" fmla="*/ 4792117 w 7917869"/>
              <a:gd name="connsiteY3" fmla="*/ 1222432 h 1473387"/>
              <a:gd name="connsiteX4" fmla="*/ 4793703 w 7917869"/>
              <a:gd name="connsiteY4" fmla="*/ 1473387 h 1473387"/>
              <a:gd name="connsiteX5" fmla="*/ 0 w 7917869"/>
              <a:gd name="connsiteY5" fmla="*/ 1470025 h 1473387"/>
              <a:gd name="connsiteX6" fmla="*/ 0 w 7917869"/>
              <a:gd name="connsiteY6" fmla="*/ 0 h 1473387"/>
              <a:gd name="connsiteX0" fmla="*/ 0 w 7917869"/>
              <a:gd name="connsiteY0" fmla="*/ 0 h 1472223"/>
              <a:gd name="connsiteX1" fmla="*/ 7917656 w 7917869"/>
              <a:gd name="connsiteY1" fmla="*/ 0 h 1472223"/>
              <a:gd name="connsiteX2" fmla="*/ 7917353 w 7917869"/>
              <a:gd name="connsiteY2" fmla="*/ 1224327 h 1472223"/>
              <a:gd name="connsiteX3" fmla="*/ 4792117 w 7917869"/>
              <a:gd name="connsiteY3" fmla="*/ 1222432 h 1472223"/>
              <a:gd name="connsiteX4" fmla="*/ 4793703 w 7917869"/>
              <a:gd name="connsiteY4" fmla="*/ 1472223 h 1472223"/>
              <a:gd name="connsiteX5" fmla="*/ 0 w 7917869"/>
              <a:gd name="connsiteY5" fmla="*/ 1470025 h 1472223"/>
              <a:gd name="connsiteX6" fmla="*/ 0 w 7917869"/>
              <a:gd name="connsiteY6" fmla="*/ 0 h 1472223"/>
              <a:gd name="connsiteX0" fmla="*/ 0 w 7917869"/>
              <a:gd name="connsiteY0" fmla="*/ 0 h 1472223"/>
              <a:gd name="connsiteX1" fmla="*/ 7917656 w 7917869"/>
              <a:gd name="connsiteY1" fmla="*/ 0 h 1472223"/>
              <a:gd name="connsiteX2" fmla="*/ 7917353 w 7917869"/>
              <a:gd name="connsiteY2" fmla="*/ 1224327 h 1472223"/>
              <a:gd name="connsiteX3" fmla="*/ 4789574 w 7917869"/>
              <a:gd name="connsiteY3" fmla="*/ 1222432 h 1472223"/>
              <a:gd name="connsiteX4" fmla="*/ 4793703 w 7917869"/>
              <a:gd name="connsiteY4" fmla="*/ 1472223 h 1472223"/>
              <a:gd name="connsiteX5" fmla="*/ 0 w 7917869"/>
              <a:gd name="connsiteY5" fmla="*/ 1470025 h 1472223"/>
              <a:gd name="connsiteX6" fmla="*/ 0 w 7917869"/>
              <a:gd name="connsiteY6" fmla="*/ 0 h 1472223"/>
              <a:gd name="connsiteX0" fmla="*/ 0 w 7917869"/>
              <a:gd name="connsiteY0" fmla="*/ 0 h 1472223"/>
              <a:gd name="connsiteX1" fmla="*/ 7917656 w 7917869"/>
              <a:gd name="connsiteY1" fmla="*/ 0 h 1472223"/>
              <a:gd name="connsiteX2" fmla="*/ 7917353 w 7917869"/>
              <a:gd name="connsiteY2" fmla="*/ 1224327 h 1472223"/>
              <a:gd name="connsiteX3" fmla="*/ 4794660 w 7917869"/>
              <a:gd name="connsiteY3" fmla="*/ 1222432 h 1472223"/>
              <a:gd name="connsiteX4" fmla="*/ 4793703 w 7917869"/>
              <a:gd name="connsiteY4" fmla="*/ 1472223 h 1472223"/>
              <a:gd name="connsiteX5" fmla="*/ 0 w 7917869"/>
              <a:gd name="connsiteY5" fmla="*/ 1470025 h 1472223"/>
              <a:gd name="connsiteX6" fmla="*/ 0 w 7917869"/>
              <a:gd name="connsiteY6" fmla="*/ 0 h 1472223"/>
              <a:gd name="connsiteX0" fmla="*/ 0 w 7917869"/>
              <a:gd name="connsiteY0" fmla="*/ 0 h 1472223"/>
              <a:gd name="connsiteX1" fmla="*/ 7917656 w 7917869"/>
              <a:gd name="connsiteY1" fmla="*/ 0 h 1472223"/>
              <a:gd name="connsiteX2" fmla="*/ 7917353 w 7917869"/>
              <a:gd name="connsiteY2" fmla="*/ 1224327 h 1472223"/>
              <a:gd name="connsiteX3" fmla="*/ 4794661 w 7917869"/>
              <a:gd name="connsiteY3" fmla="*/ 1223596 h 1472223"/>
              <a:gd name="connsiteX4" fmla="*/ 4793703 w 7917869"/>
              <a:gd name="connsiteY4" fmla="*/ 1472223 h 1472223"/>
              <a:gd name="connsiteX5" fmla="*/ 0 w 7917869"/>
              <a:gd name="connsiteY5" fmla="*/ 1470025 h 1472223"/>
              <a:gd name="connsiteX6" fmla="*/ 0 w 7917869"/>
              <a:gd name="connsiteY6" fmla="*/ 0 h 1472223"/>
              <a:gd name="connsiteX0" fmla="*/ 0 w 7917869"/>
              <a:gd name="connsiteY0" fmla="*/ 0 h 1470841"/>
              <a:gd name="connsiteX1" fmla="*/ 7917656 w 7917869"/>
              <a:gd name="connsiteY1" fmla="*/ 0 h 1470841"/>
              <a:gd name="connsiteX2" fmla="*/ 7917353 w 7917869"/>
              <a:gd name="connsiteY2" fmla="*/ 1224327 h 1470841"/>
              <a:gd name="connsiteX3" fmla="*/ 4794661 w 7917869"/>
              <a:gd name="connsiteY3" fmla="*/ 1223596 h 1470841"/>
              <a:gd name="connsiteX4" fmla="*/ 4793703 w 7917869"/>
              <a:gd name="connsiteY4" fmla="*/ 1470841 h 1470841"/>
              <a:gd name="connsiteX5" fmla="*/ 0 w 7917869"/>
              <a:gd name="connsiteY5" fmla="*/ 1470025 h 1470841"/>
              <a:gd name="connsiteX6" fmla="*/ 0 w 7917869"/>
              <a:gd name="connsiteY6" fmla="*/ 0 h 1470841"/>
              <a:gd name="connsiteX0" fmla="*/ 0 w 7917869"/>
              <a:gd name="connsiteY0" fmla="*/ 0 h 1470025"/>
              <a:gd name="connsiteX1" fmla="*/ 7917656 w 7917869"/>
              <a:gd name="connsiteY1" fmla="*/ 0 h 1470025"/>
              <a:gd name="connsiteX2" fmla="*/ 7917353 w 7917869"/>
              <a:gd name="connsiteY2" fmla="*/ 1224327 h 1470025"/>
              <a:gd name="connsiteX3" fmla="*/ 4794661 w 7917869"/>
              <a:gd name="connsiteY3" fmla="*/ 1223596 h 1470025"/>
              <a:gd name="connsiteX4" fmla="*/ 4796723 w 7917869"/>
              <a:gd name="connsiteY4" fmla="*/ 1468076 h 1470025"/>
              <a:gd name="connsiteX5" fmla="*/ 0 w 7917869"/>
              <a:gd name="connsiteY5" fmla="*/ 1470025 h 1470025"/>
              <a:gd name="connsiteX6" fmla="*/ 0 w 7917869"/>
              <a:gd name="connsiteY6" fmla="*/ 0 h 1470025"/>
              <a:gd name="connsiteX0" fmla="*/ 0 w 7917869"/>
              <a:gd name="connsiteY0" fmla="*/ 0 h 1472224"/>
              <a:gd name="connsiteX1" fmla="*/ 7917656 w 7917869"/>
              <a:gd name="connsiteY1" fmla="*/ 0 h 1472224"/>
              <a:gd name="connsiteX2" fmla="*/ 7917353 w 7917869"/>
              <a:gd name="connsiteY2" fmla="*/ 1224327 h 1472224"/>
              <a:gd name="connsiteX3" fmla="*/ 4794661 w 7917869"/>
              <a:gd name="connsiteY3" fmla="*/ 1223596 h 1472224"/>
              <a:gd name="connsiteX4" fmla="*/ 4796723 w 7917869"/>
              <a:gd name="connsiteY4" fmla="*/ 1472224 h 1472224"/>
              <a:gd name="connsiteX5" fmla="*/ 0 w 7917869"/>
              <a:gd name="connsiteY5" fmla="*/ 1470025 h 1472224"/>
              <a:gd name="connsiteX6" fmla="*/ 0 w 7917869"/>
              <a:gd name="connsiteY6" fmla="*/ 0 h 1472224"/>
              <a:gd name="connsiteX0" fmla="*/ 0 w 7917869"/>
              <a:gd name="connsiteY0" fmla="*/ 0 h 1472790"/>
              <a:gd name="connsiteX1" fmla="*/ 7917656 w 7917869"/>
              <a:gd name="connsiteY1" fmla="*/ 0 h 1472790"/>
              <a:gd name="connsiteX2" fmla="*/ 7917353 w 7917869"/>
              <a:gd name="connsiteY2" fmla="*/ 1224327 h 1472790"/>
              <a:gd name="connsiteX3" fmla="*/ 4794661 w 7917869"/>
              <a:gd name="connsiteY3" fmla="*/ 1223596 h 1472790"/>
              <a:gd name="connsiteX4" fmla="*/ 4796723 w 7917869"/>
              <a:gd name="connsiteY4" fmla="*/ 1472224 h 1472790"/>
              <a:gd name="connsiteX5" fmla="*/ 0 w 7917869"/>
              <a:gd name="connsiteY5" fmla="*/ 1472790 h 1472790"/>
              <a:gd name="connsiteX6" fmla="*/ 0 w 7917869"/>
              <a:gd name="connsiteY6" fmla="*/ 0 h 1472790"/>
              <a:gd name="connsiteX0" fmla="*/ 0 w 7917869"/>
              <a:gd name="connsiteY0" fmla="*/ 0 h 1472790"/>
              <a:gd name="connsiteX1" fmla="*/ 7917656 w 7917869"/>
              <a:gd name="connsiteY1" fmla="*/ 0 h 1472790"/>
              <a:gd name="connsiteX2" fmla="*/ 7917353 w 7917869"/>
              <a:gd name="connsiteY2" fmla="*/ 1224327 h 1472790"/>
              <a:gd name="connsiteX3" fmla="*/ 4794662 w 7917869"/>
              <a:gd name="connsiteY3" fmla="*/ 1356814 h 1472790"/>
              <a:gd name="connsiteX4" fmla="*/ 4796723 w 7917869"/>
              <a:gd name="connsiteY4" fmla="*/ 1472224 h 1472790"/>
              <a:gd name="connsiteX5" fmla="*/ 0 w 7917869"/>
              <a:gd name="connsiteY5" fmla="*/ 1472790 h 1472790"/>
              <a:gd name="connsiteX6" fmla="*/ 0 w 7917869"/>
              <a:gd name="connsiteY6" fmla="*/ 0 h 1472790"/>
              <a:gd name="connsiteX0" fmla="*/ 0 w 7917869"/>
              <a:gd name="connsiteY0" fmla="*/ 0 h 1472790"/>
              <a:gd name="connsiteX1" fmla="*/ 7917656 w 7917869"/>
              <a:gd name="connsiteY1" fmla="*/ 0 h 1472790"/>
              <a:gd name="connsiteX2" fmla="*/ 7917354 w 7917869"/>
              <a:gd name="connsiteY2" fmla="*/ 1357545 h 1472790"/>
              <a:gd name="connsiteX3" fmla="*/ 4794662 w 7917869"/>
              <a:gd name="connsiteY3" fmla="*/ 1356814 h 1472790"/>
              <a:gd name="connsiteX4" fmla="*/ 4796723 w 7917869"/>
              <a:gd name="connsiteY4" fmla="*/ 1472224 h 1472790"/>
              <a:gd name="connsiteX5" fmla="*/ 0 w 7917869"/>
              <a:gd name="connsiteY5" fmla="*/ 1472790 h 1472790"/>
              <a:gd name="connsiteX6" fmla="*/ 0 w 7917869"/>
              <a:gd name="connsiteY6" fmla="*/ 0 h 1472790"/>
              <a:gd name="connsiteX0" fmla="*/ 0 w 7917869"/>
              <a:gd name="connsiteY0" fmla="*/ 0 h 1472790"/>
              <a:gd name="connsiteX1" fmla="*/ 7917656 w 7917869"/>
              <a:gd name="connsiteY1" fmla="*/ 0 h 1472790"/>
              <a:gd name="connsiteX2" fmla="*/ 7917355 w 7917869"/>
              <a:gd name="connsiteY2" fmla="*/ 1354100 h 1472790"/>
              <a:gd name="connsiteX3" fmla="*/ 4794662 w 7917869"/>
              <a:gd name="connsiteY3" fmla="*/ 1356814 h 1472790"/>
              <a:gd name="connsiteX4" fmla="*/ 4796723 w 7917869"/>
              <a:gd name="connsiteY4" fmla="*/ 1472224 h 1472790"/>
              <a:gd name="connsiteX5" fmla="*/ 0 w 7917869"/>
              <a:gd name="connsiteY5" fmla="*/ 1472790 h 1472790"/>
              <a:gd name="connsiteX6" fmla="*/ 0 w 7917869"/>
              <a:gd name="connsiteY6" fmla="*/ 0 h 1472790"/>
              <a:gd name="connsiteX0" fmla="*/ 0 w 7919864"/>
              <a:gd name="connsiteY0" fmla="*/ 0 h 1472790"/>
              <a:gd name="connsiteX1" fmla="*/ 7917656 w 7919864"/>
              <a:gd name="connsiteY1" fmla="*/ 0 h 1472790"/>
              <a:gd name="connsiteX2" fmla="*/ 7919864 w 7919864"/>
              <a:gd name="connsiteY2" fmla="*/ 1357545 h 1472790"/>
              <a:gd name="connsiteX3" fmla="*/ 4794662 w 7919864"/>
              <a:gd name="connsiteY3" fmla="*/ 1356814 h 1472790"/>
              <a:gd name="connsiteX4" fmla="*/ 4796723 w 7919864"/>
              <a:gd name="connsiteY4" fmla="*/ 1472224 h 1472790"/>
              <a:gd name="connsiteX5" fmla="*/ 0 w 7919864"/>
              <a:gd name="connsiteY5" fmla="*/ 1472790 h 1472790"/>
              <a:gd name="connsiteX6" fmla="*/ 0 w 7919864"/>
              <a:gd name="connsiteY6" fmla="*/ 0 h 1472790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4794662 w 7922373"/>
              <a:gd name="connsiteY3" fmla="*/ 1356814 h 1472790"/>
              <a:gd name="connsiteX4" fmla="*/ 4796723 w 7922373"/>
              <a:gd name="connsiteY4" fmla="*/ 1472224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4794662 w 7922373"/>
              <a:gd name="connsiteY3" fmla="*/ 1356814 h 1472790"/>
              <a:gd name="connsiteX4" fmla="*/ 4796723 w 7922373"/>
              <a:gd name="connsiteY4" fmla="*/ 1472224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4794662 w 7922373"/>
              <a:gd name="connsiteY3" fmla="*/ 1356814 h 1472790"/>
              <a:gd name="connsiteX4" fmla="*/ 4794293 w 7922373"/>
              <a:gd name="connsiteY4" fmla="*/ 1471111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3336"/>
              <a:gd name="connsiteX1" fmla="*/ 7917656 w 7922373"/>
              <a:gd name="connsiteY1" fmla="*/ 0 h 1473336"/>
              <a:gd name="connsiteX2" fmla="*/ 7922373 w 7922373"/>
              <a:gd name="connsiteY2" fmla="*/ 1356397 h 1473336"/>
              <a:gd name="connsiteX3" fmla="*/ 4794662 w 7922373"/>
              <a:gd name="connsiteY3" fmla="*/ 1356814 h 1473336"/>
              <a:gd name="connsiteX4" fmla="*/ 4791863 w 7922373"/>
              <a:gd name="connsiteY4" fmla="*/ 1473336 h 1473336"/>
              <a:gd name="connsiteX5" fmla="*/ 0 w 7922373"/>
              <a:gd name="connsiteY5" fmla="*/ 1472790 h 1473336"/>
              <a:gd name="connsiteX6" fmla="*/ 0 w 7922373"/>
              <a:gd name="connsiteY6" fmla="*/ 0 h 1473336"/>
              <a:gd name="connsiteX0" fmla="*/ 0 w 7922373"/>
              <a:gd name="connsiteY0" fmla="*/ 0 h 1473336"/>
              <a:gd name="connsiteX1" fmla="*/ 7917656 w 7922373"/>
              <a:gd name="connsiteY1" fmla="*/ 0 h 1473336"/>
              <a:gd name="connsiteX2" fmla="*/ 7922373 w 7922373"/>
              <a:gd name="connsiteY2" fmla="*/ 1356397 h 1473336"/>
              <a:gd name="connsiteX3" fmla="*/ 4792233 w 7922373"/>
              <a:gd name="connsiteY3" fmla="*/ 1356814 h 1473336"/>
              <a:gd name="connsiteX4" fmla="*/ 4791863 w 7922373"/>
              <a:gd name="connsiteY4" fmla="*/ 1473336 h 1473336"/>
              <a:gd name="connsiteX5" fmla="*/ 0 w 7922373"/>
              <a:gd name="connsiteY5" fmla="*/ 1472790 h 1473336"/>
              <a:gd name="connsiteX6" fmla="*/ 0 w 7922373"/>
              <a:gd name="connsiteY6" fmla="*/ 0 h 1473336"/>
              <a:gd name="connsiteX0" fmla="*/ 0 w 7922373"/>
              <a:gd name="connsiteY0" fmla="*/ 0 h 1473336"/>
              <a:gd name="connsiteX1" fmla="*/ 7917656 w 7922373"/>
              <a:gd name="connsiteY1" fmla="*/ 0 h 1473336"/>
              <a:gd name="connsiteX2" fmla="*/ 7922373 w 7922373"/>
              <a:gd name="connsiteY2" fmla="*/ 1356397 h 1473336"/>
              <a:gd name="connsiteX3" fmla="*/ 4792233 w 7922373"/>
              <a:gd name="connsiteY3" fmla="*/ 1356814 h 1473336"/>
              <a:gd name="connsiteX4" fmla="*/ 4791863 w 7922373"/>
              <a:gd name="connsiteY4" fmla="*/ 1473336 h 1473336"/>
              <a:gd name="connsiteX5" fmla="*/ 0 w 7922373"/>
              <a:gd name="connsiteY5" fmla="*/ 1472790 h 1473336"/>
              <a:gd name="connsiteX6" fmla="*/ 0 w 7922373"/>
              <a:gd name="connsiteY6" fmla="*/ 0 h 1473336"/>
              <a:gd name="connsiteX0" fmla="*/ 0 w 7922373"/>
              <a:gd name="connsiteY0" fmla="*/ 0 h 1473336"/>
              <a:gd name="connsiteX1" fmla="*/ 7917656 w 7922373"/>
              <a:gd name="connsiteY1" fmla="*/ 0 h 1473336"/>
              <a:gd name="connsiteX2" fmla="*/ 7922373 w 7922373"/>
              <a:gd name="connsiteY2" fmla="*/ 1357513 h 1473336"/>
              <a:gd name="connsiteX3" fmla="*/ 4792233 w 7922373"/>
              <a:gd name="connsiteY3" fmla="*/ 1356814 h 1473336"/>
              <a:gd name="connsiteX4" fmla="*/ 4791863 w 7922373"/>
              <a:gd name="connsiteY4" fmla="*/ 1473336 h 1473336"/>
              <a:gd name="connsiteX5" fmla="*/ 0 w 7922373"/>
              <a:gd name="connsiteY5" fmla="*/ 1472790 h 1473336"/>
              <a:gd name="connsiteX6" fmla="*/ 0 w 7922373"/>
              <a:gd name="connsiteY6" fmla="*/ 0 h 1473336"/>
              <a:gd name="connsiteX0" fmla="*/ 0 w 7934524"/>
              <a:gd name="connsiteY0" fmla="*/ 0 h 1473336"/>
              <a:gd name="connsiteX1" fmla="*/ 7917656 w 7934524"/>
              <a:gd name="connsiteY1" fmla="*/ 0 h 1473336"/>
              <a:gd name="connsiteX2" fmla="*/ 7934524 w 7934524"/>
              <a:gd name="connsiteY2" fmla="*/ 1356398 h 1473336"/>
              <a:gd name="connsiteX3" fmla="*/ 4792233 w 7934524"/>
              <a:gd name="connsiteY3" fmla="*/ 1356814 h 1473336"/>
              <a:gd name="connsiteX4" fmla="*/ 4791863 w 7934524"/>
              <a:gd name="connsiteY4" fmla="*/ 1473336 h 1473336"/>
              <a:gd name="connsiteX5" fmla="*/ 0 w 7934524"/>
              <a:gd name="connsiteY5" fmla="*/ 1472790 h 1473336"/>
              <a:gd name="connsiteX6" fmla="*/ 0 w 7934524"/>
              <a:gd name="connsiteY6" fmla="*/ 0 h 1473336"/>
              <a:gd name="connsiteX0" fmla="*/ 0 w 7922373"/>
              <a:gd name="connsiteY0" fmla="*/ 0 h 1473336"/>
              <a:gd name="connsiteX1" fmla="*/ 7917656 w 7922373"/>
              <a:gd name="connsiteY1" fmla="*/ 0 h 1473336"/>
              <a:gd name="connsiteX2" fmla="*/ 7922373 w 7922373"/>
              <a:gd name="connsiteY2" fmla="*/ 1356398 h 1473336"/>
              <a:gd name="connsiteX3" fmla="*/ 4792233 w 7922373"/>
              <a:gd name="connsiteY3" fmla="*/ 1356814 h 1473336"/>
              <a:gd name="connsiteX4" fmla="*/ 4791863 w 7922373"/>
              <a:gd name="connsiteY4" fmla="*/ 1473336 h 1473336"/>
              <a:gd name="connsiteX5" fmla="*/ 0 w 7922373"/>
              <a:gd name="connsiteY5" fmla="*/ 1472790 h 1473336"/>
              <a:gd name="connsiteX6" fmla="*/ 0 w 7922373"/>
              <a:gd name="connsiteY6" fmla="*/ 0 h 1473336"/>
              <a:gd name="connsiteX0" fmla="*/ 0 w 7919943"/>
              <a:gd name="connsiteY0" fmla="*/ 0 h 1473336"/>
              <a:gd name="connsiteX1" fmla="*/ 7917656 w 7919943"/>
              <a:gd name="connsiteY1" fmla="*/ 0 h 1473336"/>
              <a:gd name="connsiteX2" fmla="*/ 7919943 w 7919943"/>
              <a:gd name="connsiteY2" fmla="*/ 1356398 h 1473336"/>
              <a:gd name="connsiteX3" fmla="*/ 4792233 w 7919943"/>
              <a:gd name="connsiteY3" fmla="*/ 1356814 h 1473336"/>
              <a:gd name="connsiteX4" fmla="*/ 4791863 w 7919943"/>
              <a:gd name="connsiteY4" fmla="*/ 1473336 h 1473336"/>
              <a:gd name="connsiteX5" fmla="*/ 0 w 7919943"/>
              <a:gd name="connsiteY5" fmla="*/ 1472790 h 1473336"/>
              <a:gd name="connsiteX6" fmla="*/ 0 w 7919943"/>
              <a:gd name="connsiteY6" fmla="*/ 0 h 1473336"/>
              <a:gd name="connsiteX0" fmla="*/ 0 w 7919943"/>
              <a:gd name="connsiteY0" fmla="*/ 0 h 1473336"/>
              <a:gd name="connsiteX1" fmla="*/ 7917656 w 7919943"/>
              <a:gd name="connsiteY1" fmla="*/ 0 h 1473336"/>
              <a:gd name="connsiteX2" fmla="*/ 7919943 w 7919943"/>
              <a:gd name="connsiteY2" fmla="*/ 1356398 h 1473336"/>
              <a:gd name="connsiteX3" fmla="*/ 4792233 w 7919943"/>
              <a:gd name="connsiteY3" fmla="*/ 1356814 h 1473336"/>
              <a:gd name="connsiteX4" fmla="*/ 4791863 w 7919943"/>
              <a:gd name="connsiteY4" fmla="*/ 1473336 h 1473336"/>
              <a:gd name="connsiteX5" fmla="*/ 0 w 7919943"/>
              <a:gd name="connsiteY5" fmla="*/ 1472790 h 1473336"/>
              <a:gd name="connsiteX6" fmla="*/ 0 w 7919943"/>
              <a:gd name="connsiteY6" fmla="*/ 0 h 1473336"/>
              <a:gd name="connsiteX0" fmla="*/ 0 w 7919943"/>
              <a:gd name="connsiteY0" fmla="*/ 0 h 1473336"/>
              <a:gd name="connsiteX1" fmla="*/ 7917656 w 7919943"/>
              <a:gd name="connsiteY1" fmla="*/ 0 h 1473336"/>
              <a:gd name="connsiteX2" fmla="*/ 7919943 w 7919943"/>
              <a:gd name="connsiteY2" fmla="*/ 1358628 h 1473336"/>
              <a:gd name="connsiteX3" fmla="*/ 4792233 w 7919943"/>
              <a:gd name="connsiteY3" fmla="*/ 1356814 h 1473336"/>
              <a:gd name="connsiteX4" fmla="*/ 4791863 w 7919943"/>
              <a:gd name="connsiteY4" fmla="*/ 1473336 h 1473336"/>
              <a:gd name="connsiteX5" fmla="*/ 0 w 7919943"/>
              <a:gd name="connsiteY5" fmla="*/ 1472790 h 1473336"/>
              <a:gd name="connsiteX6" fmla="*/ 0 w 7919943"/>
              <a:gd name="connsiteY6" fmla="*/ 0 h 1473336"/>
              <a:gd name="connsiteX0" fmla="*/ 0 w 7919943"/>
              <a:gd name="connsiteY0" fmla="*/ 0 h 1473336"/>
              <a:gd name="connsiteX1" fmla="*/ 7917656 w 7919943"/>
              <a:gd name="connsiteY1" fmla="*/ 0 h 1473336"/>
              <a:gd name="connsiteX2" fmla="*/ 7919943 w 7919943"/>
              <a:gd name="connsiteY2" fmla="*/ 1358628 h 1473336"/>
              <a:gd name="connsiteX3" fmla="*/ 4792233 w 7919943"/>
              <a:gd name="connsiteY3" fmla="*/ 1359044 h 1473336"/>
              <a:gd name="connsiteX4" fmla="*/ 4791863 w 7919943"/>
              <a:gd name="connsiteY4" fmla="*/ 1473336 h 1473336"/>
              <a:gd name="connsiteX5" fmla="*/ 0 w 7919943"/>
              <a:gd name="connsiteY5" fmla="*/ 1472790 h 1473336"/>
              <a:gd name="connsiteX6" fmla="*/ 0 w 7919943"/>
              <a:gd name="connsiteY6" fmla="*/ 0 h 1473336"/>
              <a:gd name="connsiteX0" fmla="*/ 0 w 7919943"/>
              <a:gd name="connsiteY0" fmla="*/ 0 h 1473336"/>
              <a:gd name="connsiteX1" fmla="*/ 7917656 w 7919943"/>
              <a:gd name="connsiteY1" fmla="*/ 0 h 1473336"/>
              <a:gd name="connsiteX2" fmla="*/ 7919943 w 7919943"/>
              <a:gd name="connsiteY2" fmla="*/ 1358628 h 1473336"/>
              <a:gd name="connsiteX3" fmla="*/ 4792233 w 7919943"/>
              <a:gd name="connsiteY3" fmla="*/ 1357928 h 1473336"/>
              <a:gd name="connsiteX4" fmla="*/ 4791863 w 7919943"/>
              <a:gd name="connsiteY4" fmla="*/ 1473336 h 1473336"/>
              <a:gd name="connsiteX5" fmla="*/ 0 w 7919943"/>
              <a:gd name="connsiteY5" fmla="*/ 1472790 h 1473336"/>
              <a:gd name="connsiteX6" fmla="*/ 0 w 7919943"/>
              <a:gd name="connsiteY6" fmla="*/ 0 h 1473336"/>
              <a:gd name="connsiteX0" fmla="*/ 0 w 7919943"/>
              <a:gd name="connsiteY0" fmla="*/ 0 h 1473336"/>
              <a:gd name="connsiteX1" fmla="*/ 7917656 w 7919943"/>
              <a:gd name="connsiteY1" fmla="*/ 0 h 1473336"/>
              <a:gd name="connsiteX2" fmla="*/ 7919943 w 7919943"/>
              <a:gd name="connsiteY2" fmla="*/ 1357513 h 1473336"/>
              <a:gd name="connsiteX3" fmla="*/ 4792233 w 7919943"/>
              <a:gd name="connsiteY3" fmla="*/ 1357928 h 1473336"/>
              <a:gd name="connsiteX4" fmla="*/ 4791863 w 7919943"/>
              <a:gd name="connsiteY4" fmla="*/ 1473336 h 1473336"/>
              <a:gd name="connsiteX5" fmla="*/ 0 w 7919943"/>
              <a:gd name="connsiteY5" fmla="*/ 1472790 h 1473336"/>
              <a:gd name="connsiteX6" fmla="*/ 0 w 7919943"/>
              <a:gd name="connsiteY6" fmla="*/ 0 h 1473336"/>
              <a:gd name="connsiteX0" fmla="*/ 0 w 7919943"/>
              <a:gd name="connsiteY0" fmla="*/ 0 h 1473336"/>
              <a:gd name="connsiteX1" fmla="*/ 7917656 w 7919943"/>
              <a:gd name="connsiteY1" fmla="*/ 0 h 1473336"/>
              <a:gd name="connsiteX2" fmla="*/ 7919943 w 7919943"/>
              <a:gd name="connsiteY2" fmla="*/ 1357513 h 1473336"/>
              <a:gd name="connsiteX3" fmla="*/ 4792233 w 7919943"/>
              <a:gd name="connsiteY3" fmla="*/ 1357928 h 1473336"/>
              <a:gd name="connsiteX4" fmla="*/ 4794373 w 7919943"/>
              <a:gd name="connsiteY4" fmla="*/ 1473336 h 1473336"/>
              <a:gd name="connsiteX5" fmla="*/ 0 w 7919943"/>
              <a:gd name="connsiteY5" fmla="*/ 1472790 h 1473336"/>
              <a:gd name="connsiteX6" fmla="*/ 0 w 7919943"/>
              <a:gd name="connsiteY6" fmla="*/ 0 h 1473336"/>
              <a:gd name="connsiteX0" fmla="*/ 0 w 7919943"/>
              <a:gd name="connsiteY0" fmla="*/ 0 h 1473336"/>
              <a:gd name="connsiteX1" fmla="*/ 7917656 w 7919943"/>
              <a:gd name="connsiteY1" fmla="*/ 0 h 1473336"/>
              <a:gd name="connsiteX2" fmla="*/ 7919943 w 7919943"/>
              <a:gd name="connsiteY2" fmla="*/ 1357513 h 1473336"/>
              <a:gd name="connsiteX3" fmla="*/ 4776894 w 7919943"/>
              <a:gd name="connsiteY3" fmla="*/ 1356761 h 1473336"/>
              <a:gd name="connsiteX4" fmla="*/ 4794373 w 7919943"/>
              <a:gd name="connsiteY4" fmla="*/ 1473336 h 1473336"/>
              <a:gd name="connsiteX5" fmla="*/ 0 w 7919943"/>
              <a:gd name="connsiteY5" fmla="*/ 1472790 h 1473336"/>
              <a:gd name="connsiteX6" fmla="*/ 0 w 7919943"/>
              <a:gd name="connsiteY6" fmla="*/ 0 h 1473336"/>
              <a:gd name="connsiteX0" fmla="*/ 0 w 7919943"/>
              <a:gd name="connsiteY0" fmla="*/ 0 h 1473336"/>
              <a:gd name="connsiteX1" fmla="*/ 7917656 w 7919943"/>
              <a:gd name="connsiteY1" fmla="*/ 0 h 1473336"/>
              <a:gd name="connsiteX2" fmla="*/ 7919943 w 7919943"/>
              <a:gd name="connsiteY2" fmla="*/ 1357513 h 1473336"/>
              <a:gd name="connsiteX3" fmla="*/ 4776894 w 7919943"/>
              <a:gd name="connsiteY3" fmla="*/ 1356761 h 1473336"/>
              <a:gd name="connsiteX4" fmla="*/ 4776478 w 7919943"/>
              <a:gd name="connsiteY4" fmla="*/ 1473336 h 1473336"/>
              <a:gd name="connsiteX5" fmla="*/ 0 w 7919943"/>
              <a:gd name="connsiteY5" fmla="*/ 1472790 h 1473336"/>
              <a:gd name="connsiteX6" fmla="*/ 0 w 7919943"/>
              <a:gd name="connsiteY6" fmla="*/ 0 h 1473336"/>
              <a:gd name="connsiteX0" fmla="*/ 0 w 7919943"/>
              <a:gd name="connsiteY0" fmla="*/ 0 h 1473336"/>
              <a:gd name="connsiteX1" fmla="*/ 7917656 w 7919943"/>
              <a:gd name="connsiteY1" fmla="*/ 0 h 1473336"/>
              <a:gd name="connsiteX2" fmla="*/ 7919943 w 7919943"/>
              <a:gd name="connsiteY2" fmla="*/ 1357513 h 1473336"/>
              <a:gd name="connsiteX3" fmla="*/ 4776894 w 7919943"/>
              <a:gd name="connsiteY3" fmla="*/ 1356761 h 1473336"/>
              <a:gd name="connsiteX4" fmla="*/ 4776478 w 7919943"/>
              <a:gd name="connsiteY4" fmla="*/ 1473336 h 1473336"/>
              <a:gd name="connsiteX5" fmla="*/ 0 w 7919943"/>
              <a:gd name="connsiteY5" fmla="*/ 1472790 h 1473336"/>
              <a:gd name="connsiteX6" fmla="*/ 0 w 7919943"/>
              <a:gd name="connsiteY6" fmla="*/ 0 h 1473336"/>
              <a:gd name="connsiteX0" fmla="*/ 0 w 7919943"/>
              <a:gd name="connsiteY0" fmla="*/ 0 h 1473336"/>
              <a:gd name="connsiteX1" fmla="*/ 7917656 w 7919943"/>
              <a:gd name="connsiteY1" fmla="*/ 0 h 1473336"/>
              <a:gd name="connsiteX2" fmla="*/ 7919943 w 7919943"/>
              <a:gd name="connsiteY2" fmla="*/ 1357513 h 1473336"/>
              <a:gd name="connsiteX3" fmla="*/ 4782007 w 7919943"/>
              <a:gd name="connsiteY3" fmla="*/ 1356761 h 1473336"/>
              <a:gd name="connsiteX4" fmla="*/ 4776478 w 7919943"/>
              <a:gd name="connsiteY4" fmla="*/ 1473336 h 1473336"/>
              <a:gd name="connsiteX5" fmla="*/ 0 w 7919943"/>
              <a:gd name="connsiteY5" fmla="*/ 1472790 h 1473336"/>
              <a:gd name="connsiteX6" fmla="*/ 0 w 7919943"/>
              <a:gd name="connsiteY6" fmla="*/ 0 h 1473336"/>
              <a:gd name="connsiteX0" fmla="*/ 0 w 7919943"/>
              <a:gd name="connsiteY0" fmla="*/ 0 h 1473336"/>
              <a:gd name="connsiteX1" fmla="*/ 7917656 w 7919943"/>
              <a:gd name="connsiteY1" fmla="*/ 0 h 1473336"/>
              <a:gd name="connsiteX2" fmla="*/ 7919943 w 7919943"/>
              <a:gd name="connsiteY2" fmla="*/ 1357513 h 1473336"/>
              <a:gd name="connsiteX3" fmla="*/ 4776894 w 7919943"/>
              <a:gd name="connsiteY3" fmla="*/ 1357928 h 1473336"/>
              <a:gd name="connsiteX4" fmla="*/ 4776478 w 7919943"/>
              <a:gd name="connsiteY4" fmla="*/ 1473336 h 1473336"/>
              <a:gd name="connsiteX5" fmla="*/ 0 w 7919943"/>
              <a:gd name="connsiteY5" fmla="*/ 1472790 h 1473336"/>
              <a:gd name="connsiteX6" fmla="*/ 0 w 7919943"/>
              <a:gd name="connsiteY6" fmla="*/ 0 h 1473336"/>
              <a:gd name="connsiteX0" fmla="*/ 0 w 7919943"/>
              <a:gd name="connsiteY0" fmla="*/ 0 h 1476681"/>
              <a:gd name="connsiteX1" fmla="*/ 7917656 w 7919943"/>
              <a:gd name="connsiteY1" fmla="*/ 0 h 1476681"/>
              <a:gd name="connsiteX2" fmla="*/ 7919943 w 7919943"/>
              <a:gd name="connsiteY2" fmla="*/ 1357513 h 1476681"/>
              <a:gd name="connsiteX3" fmla="*/ 4776894 w 7919943"/>
              <a:gd name="connsiteY3" fmla="*/ 1357928 h 1476681"/>
              <a:gd name="connsiteX4" fmla="*/ 4776479 w 7919943"/>
              <a:gd name="connsiteY4" fmla="*/ 1476681 h 1476681"/>
              <a:gd name="connsiteX5" fmla="*/ 0 w 7919943"/>
              <a:gd name="connsiteY5" fmla="*/ 1472790 h 1476681"/>
              <a:gd name="connsiteX6" fmla="*/ 0 w 7919943"/>
              <a:gd name="connsiteY6" fmla="*/ 0 h 1476681"/>
              <a:gd name="connsiteX0" fmla="*/ 0 w 7919943"/>
              <a:gd name="connsiteY0" fmla="*/ 0 h 1475566"/>
              <a:gd name="connsiteX1" fmla="*/ 7917656 w 7919943"/>
              <a:gd name="connsiteY1" fmla="*/ 0 h 1475566"/>
              <a:gd name="connsiteX2" fmla="*/ 7919943 w 7919943"/>
              <a:gd name="connsiteY2" fmla="*/ 1357513 h 1475566"/>
              <a:gd name="connsiteX3" fmla="*/ 4776894 w 7919943"/>
              <a:gd name="connsiteY3" fmla="*/ 1357928 h 1475566"/>
              <a:gd name="connsiteX4" fmla="*/ 4778923 w 7919943"/>
              <a:gd name="connsiteY4" fmla="*/ 1475566 h 1475566"/>
              <a:gd name="connsiteX5" fmla="*/ 0 w 7919943"/>
              <a:gd name="connsiteY5" fmla="*/ 1472790 h 1475566"/>
              <a:gd name="connsiteX6" fmla="*/ 0 w 7919943"/>
              <a:gd name="connsiteY6" fmla="*/ 0 h 1475566"/>
              <a:gd name="connsiteX0" fmla="*/ 0 w 7919943"/>
              <a:gd name="connsiteY0" fmla="*/ 0 h 1476135"/>
              <a:gd name="connsiteX1" fmla="*/ 7917656 w 7919943"/>
              <a:gd name="connsiteY1" fmla="*/ 0 h 1476135"/>
              <a:gd name="connsiteX2" fmla="*/ 7919943 w 7919943"/>
              <a:gd name="connsiteY2" fmla="*/ 1357513 h 1476135"/>
              <a:gd name="connsiteX3" fmla="*/ 4776894 w 7919943"/>
              <a:gd name="connsiteY3" fmla="*/ 1357928 h 1476135"/>
              <a:gd name="connsiteX4" fmla="*/ 4778923 w 7919943"/>
              <a:gd name="connsiteY4" fmla="*/ 1475566 h 1476135"/>
              <a:gd name="connsiteX5" fmla="*/ 0 w 7919943"/>
              <a:gd name="connsiteY5" fmla="*/ 1476135 h 1476135"/>
              <a:gd name="connsiteX6" fmla="*/ 0 w 7919943"/>
              <a:gd name="connsiteY6" fmla="*/ 0 h 1476135"/>
              <a:gd name="connsiteX0" fmla="*/ 0 w 7919943"/>
              <a:gd name="connsiteY0" fmla="*/ 0 h 1476681"/>
              <a:gd name="connsiteX1" fmla="*/ 7917656 w 7919943"/>
              <a:gd name="connsiteY1" fmla="*/ 0 h 1476681"/>
              <a:gd name="connsiteX2" fmla="*/ 7919943 w 7919943"/>
              <a:gd name="connsiteY2" fmla="*/ 1357513 h 1476681"/>
              <a:gd name="connsiteX3" fmla="*/ 4776894 w 7919943"/>
              <a:gd name="connsiteY3" fmla="*/ 1357928 h 1476681"/>
              <a:gd name="connsiteX4" fmla="*/ 4778924 w 7919943"/>
              <a:gd name="connsiteY4" fmla="*/ 1476681 h 1476681"/>
              <a:gd name="connsiteX5" fmla="*/ 0 w 7919943"/>
              <a:gd name="connsiteY5" fmla="*/ 1476135 h 1476681"/>
              <a:gd name="connsiteX6" fmla="*/ 0 w 7919943"/>
              <a:gd name="connsiteY6" fmla="*/ 0 h 1476681"/>
              <a:gd name="connsiteX0" fmla="*/ 0 w 7919943"/>
              <a:gd name="connsiteY0" fmla="*/ 0 h 1476135"/>
              <a:gd name="connsiteX1" fmla="*/ 7917656 w 7919943"/>
              <a:gd name="connsiteY1" fmla="*/ 0 h 1476135"/>
              <a:gd name="connsiteX2" fmla="*/ 7919943 w 7919943"/>
              <a:gd name="connsiteY2" fmla="*/ 1357513 h 1476135"/>
              <a:gd name="connsiteX3" fmla="*/ 4776894 w 7919943"/>
              <a:gd name="connsiteY3" fmla="*/ 1357928 h 1476135"/>
              <a:gd name="connsiteX4" fmla="*/ 4778925 w 7919943"/>
              <a:gd name="connsiteY4" fmla="*/ 1475566 h 1476135"/>
              <a:gd name="connsiteX5" fmla="*/ 0 w 7919943"/>
              <a:gd name="connsiteY5" fmla="*/ 1476135 h 1476135"/>
              <a:gd name="connsiteX6" fmla="*/ 0 w 7919943"/>
              <a:gd name="connsiteY6" fmla="*/ 0 h 1476135"/>
              <a:gd name="connsiteX0" fmla="*/ 0 w 7919943"/>
              <a:gd name="connsiteY0" fmla="*/ 0 h 1476135"/>
              <a:gd name="connsiteX1" fmla="*/ 7917656 w 7919943"/>
              <a:gd name="connsiteY1" fmla="*/ 0 h 1476135"/>
              <a:gd name="connsiteX2" fmla="*/ 7919943 w 7919943"/>
              <a:gd name="connsiteY2" fmla="*/ 1357513 h 1476135"/>
              <a:gd name="connsiteX3" fmla="*/ 4776894 w 7919943"/>
              <a:gd name="connsiteY3" fmla="*/ 1357928 h 1476135"/>
              <a:gd name="connsiteX4" fmla="*/ 4778926 w 7919943"/>
              <a:gd name="connsiteY4" fmla="*/ 1475566 h 1476135"/>
              <a:gd name="connsiteX5" fmla="*/ 0 w 7919943"/>
              <a:gd name="connsiteY5" fmla="*/ 1476135 h 1476135"/>
              <a:gd name="connsiteX6" fmla="*/ 0 w 7919943"/>
              <a:gd name="connsiteY6" fmla="*/ 0 h 1476135"/>
              <a:gd name="connsiteX0" fmla="*/ 0 w 7919943"/>
              <a:gd name="connsiteY0" fmla="*/ 0 h 1476135"/>
              <a:gd name="connsiteX1" fmla="*/ 7917656 w 7919943"/>
              <a:gd name="connsiteY1" fmla="*/ 0 h 1476135"/>
              <a:gd name="connsiteX2" fmla="*/ 7919943 w 7919943"/>
              <a:gd name="connsiteY2" fmla="*/ 1357513 h 1476135"/>
              <a:gd name="connsiteX3" fmla="*/ 4776894 w 7919943"/>
              <a:gd name="connsiteY3" fmla="*/ 1357928 h 1476135"/>
              <a:gd name="connsiteX4" fmla="*/ 4776483 w 7919943"/>
              <a:gd name="connsiteY4" fmla="*/ 1475566 h 1476135"/>
              <a:gd name="connsiteX5" fmla="*/ 0 w 7919943"/>
              <a:gd name="connsiteY5" fmla="*/ 1476135 h 1476135"/>
              <a:gd name="connsiteX6" fmla="*/ 0 w 7919943"/>
              <a:gd name="connsiteY6" fmla="*/ 0 h 1476135"/>
              <a:gd name="connsiteX0" fmla="*/ 0 w 7919943"/>
              <a:gd name="connsiteY0" fmla="*/ 0 h 1476135"/>
              <a:gd name="connsiteX1" fmla="*/ 7917656 w 7919943"/>
              <a:gd name="connsiteY1" fmla="*/ 0 h 1476135"/>
              <a:gd name="connsiteX2" fmla="*/ 7919943 w 7919943"/>
              <a:gd name="connsiteY2" fmla="*/ 1357513 h 1476135"/>
              <a:gd name="connsiteX3" fmla="*/ 4776894 w 7919943"/>
              <a:gd name="connsiteY3" fmla="*/ 1359043 h 1476135"/>
              <a:gd name="connsiteX4" fmla="*/ 4776483 w 7919943"/>
              <a:gd name="connsiteY4" fmla="*/ 1475566 h 1476135"/>
              <a:gd name="connsiteX5" fmla="*/ 0 w 7919943"/>
              <a:gd name="connsiteY5" fmla="*/ 1476135 h 1476135"/>
              <a:gd name="connsiteX6" fmla="*/ 0 w 7919943"/>
              <a:gd name="connsiteY6" fmla="*/ 0 h 1476135"/>
              <a:gd name="connsiteX0" fmla="*/ 0 w 7917882"/>
              <a:gd name="connsiteY0" fmla="*/ 0 h 1476135"/>
              <a:gd name="connsiteX1" fmla="*/ 7917656 w 7917882"/>
              <a:gd name="connsiteY1" fmla="*/ 0 h 1476135"/>
              <a:gd name="connsiteX2" fmla="*/ 7917500 w 7917882"/>
              <a:gd name="connsiteY2" fmla="*/ 1359743 h 1476135"/>
              <a:gd name="connsiteX3" fmla="*/ 4776894 w 7917882"/>
              <a:gd name="connsiteY3" fmla="*/ 1359043 h 1476135"/>
              <a:gd name="connsiteX4" fmla="*/ 4776483 w 7917882"/>
              <a:gd name="connsiteY4" fmla="*/ 1475566 h 1476135"/>
              <a:gd name="connsiteX5" fmla="*/ 0 w 7917882"/>
              <a:gd name="connsiteY5" fmla="*/ 1476135 h 1476135"/>
              <a:gd name="connsiteX6" fmla="*/ 0 w 7917882"/>
              <a:gd name="connsiteY6" fmla="*/ 0 h 1476135"/>
              <a:gd name="connsiteX0" fmla="*/ 0 w 7917882"/>
              <a:gd name="connsiteY0" fmla="*/ 0 h 1476135"/>
              <a:gd name="connsiteX1" fmla="*/ 7917656 w 7917882"/>
              <a:gd name="connsiteY1" fmla="*/ 0 h 1476135"/>
              <a:gd name="connsiteX2" fmla="*/ 7917500 w 7917882"/>
              <a:gd name="connsiteY2" fmla="*/ 1359743 h 1476135"/>
              <a:gd name="connsiteX3" fmla="*/ 4776894 w 7917882"/>
              <a:gd name="connsiteY3" fmla="*/ 1359043 h 1476135"/>
              <a:gd name="connsiteX4" fmla="*/ 4776483 w 7917882"/>
              <a:gd name="connsiteY4" fmla="*/ 1475566 h 1476135"/>
              <a:gd name="connsiteX5" fmla="*/ 0 w 7917882"/>
              <a:gd name="connsiteY5" fmla="*/ 1476135 h 1476135"/>
              <a:gd name="connsiteX6" fmla="*/ 0 w 7917882"/>
              <a:gd name="connsiteY6" fmla="*/ 0 h 1476135"/>
              <a:gd name="connsiteX0" fmla="*/ 1 w 7918500"/>
              <a:gd name="connsiteY0" fmla="*/ 297313 h 1476135"/>
              <a:gd name="connsiteX1" fmla="*/ 7917656 w 7918500"/>
              <a:gd name="connsiteY1" fmla="*/ 0 h 1476135"/>
              <a:gd name="connsiteX2" fmla="*/ 7917500 w 7918500"/>
              <a:gd name="connsiteY2" fmla="*/ 1359743 h 1476135"/>
              <a:gd name="connsiteX3" fmla="*/ 4776894 w 7918500"/>
              <a:gd name="connsiteY3" fmla="*/ 1359043 h 1476135"/>
              <a:gd name="connsiteX4" fmla="*/ 4776483 w 7918500"/>
              <a:gd name="connsiteY4" fmla="*/ 1475566 h 1476135"/>
              <a:gd name="connsiteX5" fmla="*/ 0 w 7918500"/>
              <a:gd name="connsiteY5" fmla="*/ 1476135 h 1476135"/>
              <a:gd name="connsiteX6" fmla="*/ 1 w 7918500"/>
              <a:gd name="connsiteY6" fmla="*/ 297313 h 1476135"/>
              <a:gd name="connsiteX0" fmla="*/ 1 w 7918704"/>
              <a:gd name="connsiteY0" fmla="*/ 0 h 1178822"/>
              <a:gd name="connsiteX1" fmla="*/ 7917860 w 7918704"/>
              <a:gd name="connsiteY1" fmla="*/ 0 h 1178822"/>
              <a:gd name="connsiteX2" fmla="*/ 7917500 w 7918704"/>
              <a:gd name="connsiteY2" fmla="*/ 1062430 h 1178822"/>
              <a:gd name="connsiteX3" fmla="*/ 4776894 w 7918704"/>
              <a:gd name="connsiteY3" fmla="*/ 1061730 h 1178822"/>
              <a:gd name="connsiteX4" fmla="*/ 4776483 w 7918704"/>
              <a:gd name="connsiteY4" fmla="*/ 1178253 h 1178822"/>
              <a:gd name="connsiteX5" fmla="*/ 0 w 7918704"/>
              <a:gd name="connsiteY5" fmla="*/ 1178822 h 1178822"/>
              <a:gd name="connsiteX6" fmla="*/ 1 w 7918704"/>
              <a:gd name="connsiteY6" fmla="*/ 0 h 1178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8704" h="1178822">
                <a:moveTo>
                  <a:pt x="1" y="0"/>
                </a:moveTo>
                <a:lnTo>
                  <a:pt x="7917860" y="0"/>
                </a:lnTo>
                <a:cubicBezTo>
                  <a:pt x="7918704" y="415708"/>
                  <a:pt x="7916656" y="646722"/>
                  <a:pt x="7917500" y="1062430"/>
                </a:cubicBezTo>
                <a:lnTo>
                  <a:pt x="4776894" y="1061730"/>
                </a:lnTo>
                <a:cubicBezTo>
                  <a:pt x="4777423" y="1145382"/>
                  <a:pt x="4775954" y="1094601"/>
                  <a:pt x="4776483" y="1178253"/>
                </a:cubicBezTo>
                <a:lnTo>
                  <a:pt x="0" y="1178822"/>
                </a:lnTo>
                <a:cubicBezTo>
                  <a:pt x="0" y="785881"/>
                  <a:pt x="1" y="392941"/>
                  <a:pt x="1" y="0"/>
                </a:cubicBez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lIns="252000" tIns="208800" rIns="540000" bIns="1440000" anchor="t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titeltypografi i masteren</a:t>
            </a:r>
            <a:endParaRPr lang="da-DK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532" y="5177693"/>
            <a:ext cx="2641600" cy="593281"/>
          </a:xfrm>
        </p:spPr>
        <p:txBody>
          <a:bodyPr anchor="b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Klik for at redigere undertiteltypografien i masteren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5544" y="6608614"/>
            <a:ext cx="1825744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DD1476-093F-4AB1-80FC-08CE85107692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04153" y="6608614"/>
            <a:ext cx="3698483" cy="144000"/>
          </a:xfrm>
        </p:spPr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08614"/>
            <a:ext cx="378000" cy="144000"/>
          </a:xfrm>
          <a:solidFill>
            <a:schemeClr val="bg1"/>
          </a:solidFill>
        </p:spPr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526861" y="6422708"/>
            <a:ext cx="77225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noProof="0" dirty="0" smtClean="0">
                <a:solidFill>
                  <a:schemeClr val="tx2"/>
                </a:solidFill>
              </a:rPr>
              <a:t>mth.dk</a:t>
            </a:r>
            <a:endParaRPr lang="da-DK" sz="1000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2691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x5: Bullettekst og 2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7DD6E-E10A-41A2-A535-94F7D1DC21F0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93657" y="1314450"/>
            <a:ext cx="4455171" cy="4662000"/>
          </a:xfrm>
          <a:custGeom>
            <a:avLst/>
            <a:gdLst>
              <a:gd name="connsiteX0" fmla="*/ 0 w 4427983"/>
              <a:gd name="connsiteY0" fmla="*/ 0 h 4662488"/>
              <a:gd name="connsiteX1" fmla="*/ 4427983 w 4427983"/>
              <a:gd name="connsiteY1" fmla="*/ 0 h 4662488"/>
              <a:gd name="connsiteX2" fmla="*/ 4427983 w 4427983"/>
              <a:gd name="connsiteY2" fmla="*/ 4662488 h 4662488"/>
              <a:gd name="connsiteX3" fmla="*/ 0 w 4427983"/>
              <a:gd name="connsiteY3" fmla="*/ 4662488 h 4662488"/>
              <a:gd name="connsiteX4" fmla="*/ 0 w 4427983"/>
              <a:gd name="connsiteY4" fmla="*/ 0 h 4662488"/>
              <a:gd name="connsiteX0" fmla="*/ 2476 w 4430459"/>
              <a:gd name="connsiteY0" fmla="*/ 0 h 4662488"/>
              <a:gd name="connsiteX1" fmla="*/ 4430459 w 4430459"/>
              <a:gd name="connsiteY1" fmla="*/ 0 h 4662488"/>
              <a:gd name="connsiteX2" fmla="*/ 4430459 w 4430459"/>
              <a:gd name="connsiteY2" fmla="*/ 4662488 h 4662488"/>
              <a:gd name="connsiteX3" fmla="*/ 2476 w 4430459"/>
              <a:gd name="connsiteY3" fmla="*/ 4662488 h 4662488"/>
              <a:gd name="connsiteX4" fmla="*/ 0 w 4430459"/>
              <a:gd name="connsiteY4" fmla="*/ 2892929 h 4662488"/>
              <a:gd name="connsiteX5" fmla="*/ 2476 w 4430459"/>
              <a:gd name="connsiteY5" fmla="*/ 0 h 4662488"/>
              <a:gd name="connsiteX0" fmla="*/ 2476 w 4430459"/>
              <a:gd name="connsiteY0" fmla="*/ 0 h 4662488"/>
              <a:gd name="connsiteX1" fmla="*/ 4430459 w 4430459"/>
              <a:gd name="connsiteY1" fmla="*/ 0 h 4662488"/>
              <a:gd name="connsiteX2" fmla="*/ 4430459 w 4430459"/>
              <a:gd name="connsiteY2" fmla="*/ 4662488 h 4662488"/>
              <a:gd name="connsiteX3" fmla="*/ 1524000 w 4430459"/>
              <a:gd name="connsiteY3" fmla="*/ 4661909 h 4662488"/>
              <a:gd name="connsiteX4" fmla="*/ 2476 w 4430459"/>
              <a:gd name="connsiteY4" fmla="*/ 4662488 h 4662488"/>
              <a:gd name="connsiteX5" fmla="*/ 0 w 4430459"/>
              <a:gd name="connsiteY5" fmla="*/ 2892929 h 4662488"/>
              <a:gd name="connsiteX6" fmla="*/ 2476 w 4430459"/>
              <a:gd name="connsiteY6" fmla="*/ 0 h 4662488"/>
              <a:gd name="connsiteX0" fmla="*/ 2476 w 4430459"/>
              <a:gd name="connsiteY0" fmla="*/ 0 h 4662488"/>
              <a:gd name="connsiteX1" fmla="*/ 4430459 w 4430459"/>
              <a:gd name="connsiteY1" fmla="*/ 0 h 4662488"/>
              <a:gd name="connsiteX2" fmla="*/ 4430459 w 4430459"/>
              <a:gd name="connsiteY2" fmla="*/ 4662488 h 4662488"/>
              <a:gd name="connsiteX3" fmla="*/ 1524000 w 4430459"/>
              <a:gd name="connsiteY3" fmla="*/ 4661909 h 4662488"/>
              <a:gd name="connsiteX4" fmla="*/ 1539873 w 4430459"/>
              <a:gd name="connsiteY4" fmla="*/ 2924123 h 4662488"/>
              <a:gd name="connsiteX5" fmla="*/ 0 w 4430459"/>
              <a:gd name="connsiteY5" fmla="*/ 2892929 h 4662488"/>
              <a:gd name="connsiteX6" fmla="*/ 2476 w 4430459"/>
              <a:gd name="connsiteY6" fmla="*/ 0 h 4662488"/>
              <a:gd name="connsiteX0" fmla="*/ 2476 w 4430459"/>
              <a:gd name="connsiteY0" fmla="*/ 0 h 4662488"/>
              <a:gd name="connsiteX1" fmla="*/ 4430459 w 4430459"/>
              <a:gd name="connsiteY1" fmla="*/ 0 h 4662488"/>
              <a:gd name="connsiteX2" fmla="*/ 4430459 w 4430459"/>
              <a:gd name="connsiteY2" fmla="*/ 4662488 h 4662488"/>
              <a:gd name="connsiteX3" fmla="*/ 1524000 w 4430459"/>
              <a:gd name="connsiteY3" fmla="*/ 4661909 h 4662488"/>
              <a:gd name="connsiteX4" fmla="*/ 1539873 w 4430459"/>
              <a:gd name="connsiteY4" fmla="*/ 2924123 h 4662488"/>
              <a:gd name="connsiteX5" fmla="*/ 0 w 4430459"/>
              <a:gd name="connsiteY5" fmla="*/ 2892929 h 4662488"/>
              <a:gd name="connsiteX6" fmla="*/ 2476 w 4430459"/>
              <a:gd name="connsiteY6" fmla="*/ 0 h 4662488"/>
              <a:gd name="connsiteX0" fmla="*/ 2476 w 4430459"/>
              <a:gd name="connsiteY0" fmla="*/ 0 h 4662488"/>
              <a:gd name="connsiteX1" fmla="*/ 4430459 w 4430459"/>
              <a:gd name="connsiteY1" fmla="*/ 0 h 4662488"/>
              <a:gd name="connsiteX2" fmla="*/ 4430459 w 4430459"/>
              <a:gd name="connsiteY2" fmla="*/ 4662488 h 4662488"/>
              <a:gd name="connsiteX3" fmla="*/ 1524000 w 4430459"/>
              <a:gd name="connsiteY3" fmla="*/ 4661909 h 4662488"/>
              <a:gd name="connsiteX4" fmla="*/ 1539873 w 4430459"/>
              <a:gd name="connsiteY4" fmla="*/ 2924123 h 4662488"/>
              <a:gd name="connsiteX5" fmla="*/ 0 w 4430459"/>
              <a:gd name="connsiteY5" fmla="*/ 2892929 h 4662488"/>
              <a:gd name="connsiteX6" fmla="*/ 2476 w 4430459"/>
              <a:gd name="connsiteY6" fmla="*/ 0 h 4662488"/>
              <a:gd name="connsiteX0" fmla="*/ 2476 w 4430459"/>
              <a:gd name="connsiteY0" fmla="*/ 0 h 4662488"/>
              <a:gd name="connsiteX1" fmla="*/ 4430459 w 4430459"/>
              <a:gd name="connsiteY1" fmla="*/ 0 h 4662488"/>
              <a:gd name="connsiteX2" fmla="*/ 4430459 w 4430459"/>
              <a:gd name="connsiteY2" fmla="*/ 4662488 h 4662488"/>
              <a:gd name="connsiteX3" fmla="*/ 1524000 w 4430459"/>
              <a:gd name="connsiteY3" fmla="*/ 4661909 h 4662488"/>
              <a:gd name="connsiteX4" fmla="*/ 1539873 w 4430459"/>
              <a:gd name="connsiteY4" fmla="*/ 2924123 h 4662488"/>
              <a:gd name="connsiteX5" fmla="*/ 0 w 4430459"/>
              <a:gd name="connsiteY5" fmla="*/ 2892929 h 4662488"/>
              <a:gd name="connsiteX6" fmla="*/ 2476 w 4430459"/>
              <a:gd name="connsiteY6" fmla="*/ 0 h 4662488"/>
              <a:gd name="connsiteX0" fmla="*/ 2476 w 4430459"/>
              <a:gd name="connsiteY0" fmla="*/ 0 h 4662488"/>
              <a:gd name="connsiteX1" fmla="*/ 4430459 w 4430459"/>
              <a:gd name="connsiteY1" fmla="*/ 0 h 4662488"/>
              <a:gd name="connsiteX2" fmla="*/ 4430459 w 4430459"/>
              <a:gd name="connsiteY2" fmla="*/ 4662488 h 4662488"/>
              <a:gd name="connsiteX3" fmla="*/ 1524000 w 4430459"/>
              <a:gd name="connsiteY3" fmla="*/ 4661909 h 4662488"/>
              <a:gd name="connsiteX4" fmla="*/ 1524676 w 4430459"/>
              <a:gd name="connsiteY4" fmla="*/ 2891194 h 4662488"/>
              <a:gd name="connsiteX5" fmla="*/ 0 w 4430459"/>
              <a:gd name="connsiteY5" fmla="*/ 2892929 h 4662488"/>
              <a:gd name="connsiteX6" fmla="*/ 2476 w 4430459"/>
              <a:gd name="connsiteY6" fmla="*/ 0 h 4662488"/>
              <a:gd name="connsiteX0" fmla="*/ 2476 w 4430459"/>
              <a:gd name="connsiteY0" fmla="*/ 0 h 4662488"/>
              <a:gd name="connsiteX1" fmla="*/ 4430459 w 4430459"/>
              <a:gd name="connsiteY1" fmla="*/ 0 h 4662488"/>
              <a:gd name="connsiteX2" fmla="*/ 4430459 w 4430459"/>
              <a:gd name="connsiteY2" fmla="*/ 4662488 h 4662488"/>
              <a:gd name="connsiteX3" fmla="*/ 1524000 w 4430459"/>
              <a:gd name="connsiteY3" fmla="*/ 4661909 h 4662488"/>
              <a:gd name="connsiteX4" fmla="*/ 1509928 w 4430459"/>
              <a:gd name="connsiteY4" fmla="*/ 2891194 h 4662488"/>
              <a:gd name="connsiteX5" fmla="*/ 0 w 4430459"/>
              <a:gd name="connsiteY5" fmla="*/ 2892929 h 4662488"/>
              <a:gd name="connsiteX6" fmla="*/ 2476 w 4430459"/>
              <a:gd name="connsiteY6" fmla="*/ 0 h 4662488"/>
              <a:gd name="connsiteX0" fmla="*/ 2476 w 4430459"/>
              <a:gd name="connsiteY0" fmla="*/ 0 h 4664367"/>
              <a:gd name="connsiteX1" fmla="*/ 4430459 w 4430459"/>
              <a:gd name="connsiteY1" fmla="*/ 0 h 4664367"/>
              <a:gd name="connsiteX2" fmla="*/ 4430459 w 4430459"/>
              <a:gd name="connsiteY2" fmla="*/ 4662488 h 4664367"/>
              <a:gd name="connsiteX3" fmla="*/ 1516626 w 4430459"/>
              <a:gd name="connsiteY3" fmla="*/ 4664367 h 4664367"/>
              <a:gd name="connsiteX4" fmla="*/ 1509928 w 4430459"/>
              <a:gd name="connsiteY4" fmla="*/ 2891194 h 4664367"/>
              <a:gd name="connsiteX5" fmla="*/ 0 w 4430459"/>
              <a:gd name="connsiteY5" fmla="*/ 2892929 h 4664367"/>
              <a:gd name="connsiteX6" fmla="*/ 2476 w 4430459"/>
              <a:gd name="connsiteY6" fmla="*/ 0 h 4664367"/>
              <a:gd name="connsiteX0" fmla="*/ 2476 w 4430459"/>
              <a:gd name="connsiteY0" fmla="*/ 0 h 4664367"/>
              <a:gd name="connsiteX1" fmla="*/ 4430459 w 4430459"/>
              <a:gd name="connsiteY1" fmla="*/ 0 h 4664367"/>
              <a:gd name="connsiteX2" fmla="*/ 4430459 w 4430459"/>
              <a:gd name="connsiteY2" fmla="*/ 4662488 h 4664367"/>
              <a:gd name="connsiteX3" fmla="*/ 1514168 w 4430459"/>
              <a:gd name="connsiteY3" fmla="*/ 4664367 h 4664367"/>
              <a:gd name="connsiteX4" fmla="*/ 1509928 w 4430459"/>
              <a:gd name="connsiteY4" fmla="*/ 2891194 h 4664367"/>
              <a:gd name="connsiteX5" fmla="*/ 0 w 4430459"/>
              <a:gd name="connsiteY5" fmla="*/ 2892929 h 4664367"/>
              <a:gd name="connsiteX6" fmla="*/ 2476 w 4430459"/>
              <a:gd name="connsiteY6" fmla="*/ 0 h 4664367"/>
              <a:gd name="connsiteX0" fmla="*/ 2476 w 4430459"/>
              <a:gd name="connsiteY0" fmla="*/ 0 h 4664367"/>
              <a:gd name="connsiteX1" fmla="*/ 4430459 w 4430459"/>
              <a:gd name="connsiteY1" fmla="*/ 0 h 4664367"/>
              <a:gd name="connsiteX2" fmla="*/ 4416079 w 4430459"/>
              <a:gd name="connsiteY2" fmla="*/ 4664367 h 4664367"/>
              <a:gd name="connsiteX3" fmla="*/ 1514168 w 4430459"/>
              <a:gd name="connsiteY3" fmla="*/ 4664367 h 4664367"/>
              <a:gd name="connsiteX4" fmla="*/ 1509928 w 4430459"/>
              <a:gd name="connsiteY4" fmla="*/ 2891194 h 4664367"/>
              <a:gd name="connsiteX5" fmla="*/ 0 w 4430459"/>
              <a:gd name="connsiteY5" fmla="*/ 2892929 h 4664367"/>
              <a:gd name="connsiteX6" fmla="*/ 2476 w 4430459"/>
              <a:gd name="connsiteY6" fmla="*/ 0 h 4664367"/>
              <a:gd name="connsiteX0" fmla="*/ 2476 w 4420872"/>
              <a:gd name="connsiteY0" fmla="*/ 0 h 4664367"/>
              <a:gd name="connsiteX1" fmla="*/ 4416079 w 4420872"/>
              <a:gd name="connsiteY1" fmla="*/ 0 h 4664367"/>
              <a:gd name="connsiteX2" fmla="*/ 4416079 w 4420872"/>
              <a:gd name="connsiteY2" fmla="*/ 4664367 h 4664367"/>
              <a:gd name="connsiteX3" fmla="*/ 1514168 w 4420872"/>
              <a:gd name="connsiteY3" fmla="*/ 4664367 h 4664367"/>
              <a:gd name="connsiteX4" fmla="*/ 1509928 w 4420872"/>
              <a:gd name="connsiteY4" fmla="*/ 2891194 h 4664367"/>
              <a:gd name="connsiteX5" fmla="*/ 0 w 4420872"/>
              <a:gd name="connsiteY5" fmla="*/ 2892929 h 4664367"/>
              <a:gd name="connsiteX6" fmla="*/ 2476 w 4420872"/>
              <a:gd name="connsiteY6" fmla="*/ 0 h 4664367"/>
              <a:gd name="connsiteX0" fmla="*/ 2476 w 4420872"/>
              <a:gd name="connsiteY0" fmla="*/ 0 h 4664367"/>
              <a:gd name="connsiteX1" fmla="*/ 4414504 w 4420872"/>
              <a:gd name="connsiteY1" fmla="*/ 7942 h 4664367"/>
              <a:gd name="connsiteX2" fmla="*/ 4416079 w 4420872"/>
              <a:gd name="connsiteY2" fmla="*/ 4664367 h 4664367"/>
              <a:gd name="connsiteX3" fmla="*/ 1514168 w 4420872"/>
              <a:gd name="connsiteY3" fmla="*/ 4664367 h 4664367"/>
              <a:gd name="connsiteX4" fmla="*/ 1509928 w 4420872"/>
              <a:gd name="connsiteY4" fmla="*/ 2891194 h 4664367"/>
              <a:gd name="connsiteX5" fmla="*/ 0 w 4420872"/>
              <a:gd name="connsiteY5" fmla="*/ 2892929 h 4664367"/>
              <a:gd name="connsiteX6" fmla="*/ 2476 w 4420872"/>
              <a:gd name="connsiteY6" fmla="*/ 0 h 4664367"/>
              <a:gd name="connsiteX0" fmla="*/ 2476 w 4420872"/>
              <a:gd name="connsiteY0" fmla="*/ 0 h 4664367"/>
              <a:gd name="connsiteX1" fmla="*/ 4414504 w 4420872"/>
              <a:gd name="connsiteY1" fmla="*/ 0 h 4664367"/>
              <a:gd name="connsiteX2" fmla="*/ 4416079 w 4420872"/>
              <a:gd name="connsiteY2" fmla="*/ 4664367 h 4664367"/>
              <a:gd name="connsiteX3" fmla="*/ 1514168 w 4420872"/>
              <a:gd name="connsiteY3" fmla="*/ 4664367 h 4664367"/>
              <a:gd name="connsiteX4" fmla="*/ 1509928 w 4420872"/>
              <a:gd name="connsiteY4" fmla="*/ 2891194 h 4664367"/>
              <a:gd name="connsiteX5" fmla="*/ 0 w 4420872"/>
              <a:gd name="connsiteY5" fmla="*/ 2892929 h 4664367"/>
              <a:gd name="connsiteX6" fmla="*/ 2476 w 4420872"/>
              <a:gd name="connsiteY6" fmla="*/ 0 h 4664367"/>
              <a:gd name="connsiteX0" fmla="*/ 825 w 4425097"/>
              <a:gd name="connsiteY0" fmla="*/ 0 h 4664367"/>
              <a:gd name="connsiteX1" fmla="*/ 4418729 w 4425097"/>
              <a:gd name="connsiteY1" fmla="*/ 0 h 4664367"/>
              <a:gd name="connsiteX2" fmla="*/ 4420304 w 4425097"/>
              <a:gd name="connsiteY2" fmla="*/ 4664367 h 4664367"/>
              <a:gd name="connsiteX3" fmla="*/ 1518393 w 4425097"/>
              <a:gd name="connsiteY3" fmla="*/ 4664367 h 4664367"/>
              <a:gd name="connsiteX4" fmla="*/ 1514153 w 4425097"/>
              <a:gd name="connsiteY4" fmla="*/ 2891194 h 4664367"/>
              <a:gd name="connsiteX5" fmla="*/ 4225 w 4425097"/>
              <a:gd name="connsiteY5" fmla="*/ 2892929 h 4664367"/>
              <a:gd name="connsiteX6" fmla="*/ 825 w 4425097"/>
              <a:gd name="connsiteY6" fmla="*/ 0 h 4664367"/>
              <a:gd name="connsiteX0" fmla="*/ 1327 w 4420872"/>
              <a:gd name="connsiteY0" fmla="*/ 0 h 4664367"/>
              <a:gd name="connsiteX1" fmla="*/ 4414504 w 4420872"/>
              <a:gd name="connsiteY1" fmla="*/ 0 h 4664367"/>
              <a:gd name="connsiteX2" fmla="*/ 4416079 w 4420872"/>
              <a:gd name="connsiteY2" fmla="*/ 4664367 h 4664367"/>
              <a:gd name="connsiteX3" fmla="*/ 1514168 w 4420872"/>
              <a:gd name="connsiteY3" fmla="*/ 4664367 h 4664367"/>
              <a:gd name="connsiteX4" fmla="*/ 1509928 w 4420872"/>
              <a:gd name="connsiteY4" fmla="*/ 2891194 h 4664367"/>
              <a:gd name="connsiteX5" fmla="*/ 0 w 4420872"/>
              <a:gd name="connsiteY5" fmla="*/ 2892929 h 4664367"/>
              <a:gd name="connsiteX6" fmla="*/ 1327 w 4420872"/>
              <a:gd name="connsiteY6" fmla="*/ 0 h 4664367"/>
              <a:gd name="connsiteX0" fmla="*/ 825 w 4421697"/>
              <a:gd name="connsiteY0" fmla="*/ 0 h 4664367"/>
              <a:gd name="connsiteX1" fmla="*/ 4415329 w 4421697"/>
              <a:gd name="connsiteY1" fmla="*/ 0 h 4664367"/>
              <a:gd name="connsiteX2" fmla="*/ 4416904 w 4421697"/>
              <a:gd name="connsiteY2" fmla="*/ 4664367 h 4664367"/>
              <a:gd name="connsiteX3" fmla="*/ 1514993 w 4421697"/>
              <a:gd name="connsiteY3" fmla="*/ 4664367 h 4664367"/>
              <a:gd name="connsiteX4" fmla="*/ 1510753 w 4421697"/>
              <a:gd name="connsiteY4" fmla="*/ 2891194 h 4664367"/>
              <a:gd name="connsiteX5" fmla="*/ 825 w 4421697"/>
              <a:gd name="connsiteY5" fmla="*/ 2892929 h 4664367"/>
              <a:gd name="connsiteX6" fmla="*/ 825 w 4421697"/>
              <a:gd name="connsiteY6" fmla="*/ 0 h 466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697" h="4664367">
                <a:moveTo>
                  <a:pt x="825" y="0"/>
                </a:moveTo>
                <a:lnTo>
                  <a:pt x="4415329" y="0"/>
                </a:lnTo>
                <a:cubicBezTo>
                  <a:pt x="4410536" y="1554789"/>
                  <a:pt x="4421697" y="3109578"/>
                  <a:pt x="4416904" y="4664367"/>
                </a:cubicBezTo>
                <a:lnTo>
                  <a:pt x="1514993" y="4664367"/>
                </a:lnTo>
                <a:cubicBezTo>
                  <a:pt x="1515218" y="4074129"/>
                  <a:pt x="1510528" y="3481432"/>
                  <a:pt x="1510753" y="2891194"/>
                </a:cubicBezTo>
                <a:lnTo>
                  <a:pt x="825" y="2892929"/>
                </a:lnTo>
                <a:cubicBezTo>
                  <a:pt x="1650" y="1928619"/>
                  <a:pt x="0" y="964310"/>
                  <a:pt x="825" y="0"/>
                </a:cubicBez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 smtClean="0"/>
              <a:t>Klik på ikonet for at tilføje et billede</a:t>
            </a:r>
            <a:endParaRPr lang="da-DK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694489" y="4331702"/>
            <a:ext cx="1388811" cy="1894473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noProof="0" dirty="0" smtClean="0"/>
              <a:t>Klik på ikonet for at tilføje et billede</a:t>
            </a:r>
            <a:endParaRPr lang="da-DK" noProof="0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" y="1314450"/>
            <a:ext cx="4571999" cy="4911724"/>
          </a:xfrm>
          <a:solidFill>
            <a:srgbClr val="CAE6FF"/>
          </a:solidFill>
        </p:spPr>
        <p:txBody>
          <a:bodyPr lIns="540000" tIns="349200" rIns="180000" bIns="252000"/>
          <a:lstStyle>
            <a:lvl1pPr marL="180000" indent="-180000">
              <a:buFont typeface="Verdana" pitchFamily="34" charset="0"/>
              <a:buChar char="·"/>
              <a:defRPr b="0"/>
            </a:lvl1pPr>
            <a:lvl2pPr marL="360000">
              <a:defRPr/>
            </a:lvl2pPr>
            <a:lvl3pPr marL="540000">
              <a:lnSpc>
                <a:spcPct val="107000"/>
              </a:lnSpc>
              <a:defRPr sz="1400"/>
            </a:lvl3pPr>
            <a:lvl4pPr marL="720000">
              <a:defRPr/>
            </a:lvl4pPr>
            <a:lvl5pPr marL="900000">
              <a:defRPr/>
            </a:lvl5pPr>
          </a:lstStyle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="" xmlns:p14="http://schemas.microsoft.com/office/powerpoint/2010/main" val="3835559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x6: Fotos og Bulle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-3362" y="3707506"/>
            <a:ext cx="9148279" cy="2520258"/>
          </a:xfrm>
          <a:custGeom>
            <a:avLst/>
            <a:gdLst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4000 w 9144000"/>
              <a:gd name="connsiteY2" fmla="*/ 4911725 h 4911725"/>
              <a:gd name="connsiteX3" fmla="*/ 0 w 9144000"/>
              <a:gd name="connsiteY3" fmla="*/ 4911725 h 4911725"/>
              <a:gd name="connsiteX4" fmla="*/ 0 w 9144000"/>
              <a:gd name="connsiteY4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4000 w 9144000"/>
              <a:gd name="connsiteY2" fmla="*/ 4911725 h 4911725"/>
              <a:gd name="connsiteX3" fmla="*/ 6072809 w 9144000"/>
              <a:gd name="connsiteY3" fmla="*/ 4907446 h 4911725"/>
              <a:gd name="connsiteX4" fmla="*/ 0 w 9144000"/>
              <a:gd name="connsiteY4" fmla="*/ 4911725 h 4911725"/>
              <a:gd name="connsiteX5" fmla="*/ 0 w 9144000"/>
              <a:gd name="connsiteY5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72809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1435 w 9144000"/>
              <a:gd name="connsiteY2" fmla="*/ 4658860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1435 w 9144000"/>
              <a:gd name="connsiteY2" fmla="*/ 4658860 h 4911725"/>
              <a:gd name="connsiteX3" fmla="*/ 6083710 w 9144000"/>
              <a:gd name="connsiteY3" fmla="*/ 4661003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10048 w 9144000"/>
              <a:gd name="connsiteY0" fmla="*/ 2371411 h 4911725"/>
              <a:gd name="connsiteX1" fmla="*/ 9144000 w 9144000"/>
              <a:gd name="connsiteY1" fmla="*/ 0 h 4911725"/>
              <a:gd name="connsiteX2" fmla="*/ 9141435 w 9144000"/>
              <a:gd name="connsiteY2" fmla="*/ 4658860 h 4911725"/>
              <a:gd name="connsiteX3" fmla="*/ 6083710 w 9144000"/>
              <a:gd name="connsiteY3" fmla="*/ 4661003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10048 w 9144000"/>
              <a:gd name="connsiteY6" fmla="*/ 2371411 h 4911725"/>
              <a:gd name="connsiteX0" fmla="*/ 10048 w 9141435"/>
              <a:gd name="connsiteY0" fmla="*/ 0 h 2540314"/>
              <a:gd name="connsiteX1" fmla="*/ 9133952 w 9141435"/>
              <a:gd name="connsiteY1" fmla="*/ 0 h 2540314"/>
              <a:gd name="connsiteX2" fmla="*/ 9141435 w 9141435"/>
              <a:gd name="connsiteY2" fmla="*/ 2287449 h 2540314"/>
              <a:gd name="connsiteX3" fmla="*/ 6083710 w 9141435"/>
              <a:gd name="connsiteY3" fmla="*/ 2289592 h 2540314"/>
              <a:gd name="connsiteX4" fmla="*/ 6082642 w 9141435"/>
              <a:gd name="connsiteY4" fmla="*/ 2536035 h 2540314"/>
              <a:gd name="connsiteX5" fmla="*/ 0 w 9141435"/>
              <a:gd name="connsiteY5" fmla="*/ 2540314 h 2540314"/>
              <a:gd name="connsiteX6" fmla="*/ 10048 w 9141435"/>
              <a:gd name="connsiteY6" fmla="*/ 0 h 2540314"/>
              <a:gd name="connsiteX0" fmla="*/ 885 w 9143093"/>
              <a:gd name="connsiteY0" fmla="*/ 21643 h 2540314"/>
              <a:gd name="connsiteX1" fmla="*/ 9135610 w 9143093"/>
              <a:gd name="connsiteY1" fmla="*/ 0 h 2540314"/>
              <a:gd name="connsiteX2" fmla="*/ 9143093 w 9143093"/>
              <a:gd name="connsiteY2" fmla="*/ 2287449 h 2540314"/>
              <a:gd name="connsiteX3" fmla="*/ 6085368 w 9143093"/>
              <a:gd name="connsiteY3" fmla="*/ 2289592 h 2540314"/>
              <a:gd name="connsiteX4" fmla="*/ 6084300 w 9143093"/>
              <a:gd name="connsiteY4" fmla="*/ 2536035 h 2540314"/>
              <a:gd name="connsiteX5" fmla="*/ 1658 w 9143093"/>
              <a:gd name="connsiteY5" fmla="*/ 2540314 h 2540314"/>
              <a:gd name="connsiteX6" fmla="*/ 885 w 9143093"/>
              <a:gd name="connsiteY6" fmla="*/ 21643 h 2540314"/>
              <a:gd name="connsiteX0" fmla="*/ 885 w 9144380"/>
              <a:gd name="connsiteY0" fmla="*/ 0 h 2518671"/>
              <a:gd name="connsiteX1" fmla="*/ 9143726 w 9144380"/>
              <a:gd name="connsiteY1" fmla="*/ 2705 h 2518671"/>
              <a:gd name="connsiteX2" fmla="*/ 9143093 w 9144380"/>
              <a:gd name="connsiteY2" fmla="*/ 2265806 h 2518671"/>
              <a:gd name="connsiteX3" fmla="*/ 6085368 w 9144380"/>
              <a:gd name="connsiteY3" fmla="*/ 2267949 h 2518671"/>
              <a:gd name="connsiteX4" fmla="*/ 6084300 w 9144380"/>
              <a:gd name="connsiteY4" fmla="*/ 2514392 h 2518671"/>
              <a:gd name="connsiteX5" fmla="*/ 1658 w 9144380"/>
              <a:gd name="connsiteY5" fmla="*/ 2518671 h 2518671"/>
              <a:gd name="connsiteX6" fmla="*/ 885 w 9144380"/>
              <a:gd name="connsiteY6" fmla="*/ 0 h 2518671"/>
              <a:gd name="connsiteX0" fmla="*/ 3349 w 9148684"/>
              <a:gd name="connsiteY0" fmla="*/ 0 h 2518671"/>
              <a:gd name="connsiteX1" fmla="*/ 9146190 w 9148684"/>
              <a:gd name="connsiteY1" fmla="*/ 2705 h 2518671"/>
              <a:gd name="connsiteX2" fmla="*/ 9145557 w 9148684"/>
              <a:gd name="connsiteY2" fmla="*/ 2265806 h 2518671"/>
              <a:gd name="connsiteX3" fmla="*/ 6087832 w 9148684"/>
              <a:gd name="connsiteY3" fmla="*/ 2267949 h 2518671"/>
              <a:gd name="connsiteX4" fmla="*/ 6082474 w 9148684"/>
              <a:gd name="connsiteY4" fmla="*/ 2518671 h 2518671"/>
              <a:gd name="connsiteX5" fmla="*/ 4122 w 9148684"/>
              <a:gd name="connsiteY5" fmla="*/ 2518671 h 2518671"/>
              <a:gd name="connsiteX6" fmla="*/ 3349 w 9148684"/>
              <a:gd name="connsiteY6" fmla="*/ 0 h 2518671"/>
              <a:gd name="connsiteX0" fmla="*/ 3349 w 9148684"/>
              <a:gd name="connsiteY0" fmla="*/ 0 h 2518671"/>
              <a:gd name="connsiteX1" fmla="*/ 9146190 w 9148684"/>
              <a:gd name="connsiteY1" fmla="*/ 2705 h 2518671"/>
              <a:gd name="connsiteX2" fmla="*/ 9145557 w 9148684"/>
              <a:gd name="connsiteY2" fmla="*/ 2265806 h 2518671"/>
              <a:gd name="connsiteX3" fmla="*/ 6082476 w 9148684"/>
              <a:gd name="connsiteY3" fmla="*/ 2271020 h 2518671"/>
              <a:gd name="connsiteX4" fmla="*/ 6082474 w 9148684"/>
              <a:gd name="connsiteY4" fmla="*/ 2518671 h 2518671"/>
              <a:gd name="connsiteX5" fmla="*/ 4122 w 9148684"/>
              <a:gd name="connsiteY5" fmla="*/ 2518671 h 2518671"/>
              <a:gd name="connsiteX6" fmla="*/ 3349 w 9148684"/>
              <a:gd name="connsiteY6" fmla="*/ 0 h 2518671"/>
              <a:gd name="connsiteX0" fmla="*/ 3349 w 9148684"/>
              <a:gd name="connsiteY0" fmla="*/ 0 h 2520258"/>
              <a:gd name="connsiteX1" fmla="*/ 9146190 w 9148684"/>
              <a:gd name="connsiteY1" fmla="*/ 2705 h 2520258"/>
              <a:gd name="connsiteX2" fmla="*/ 9145557 w 9148684"/>
              <a:gd name="connsiteY2" fmla="*/ 2265806 h 2520258"/>
              <a:gd name="connsiteX3" fmla="*/ 6082476 w 9148684"/>
              <a:gd name="connsiteY3" fmla="*/ 2271020 h 2520258"/>
              <a:gd name="connsiteX4" fmla="*/ 6082474 w 9148684"/>
              <a:gd name="connsiteY4" fmla="*/ 2518671 h 2520258"/>
              <a:gd name="connsiteX5" fmla="*/ 20403 w 9148684"/>
              <a:gd name="connsiteY5" fmla="*/ 2520258 h 2520258"/>
              <a:gd name="connsiteX6" fmla="*/ 3349 w 9148684"/>
              <a:gd name="connsiteY6" fmla="*/ 0 h 2520258"/>
              <a:gd name="connsiteX0" fmla="*/ 3349 w 9131632"/>
              <a:gd name="connsiteY0" fmla="*/ 0 h 2520258"/>
              <a:gd name="connsiteX1" fmla="*/ 9129138 w 9131632"/>
              <a:gd name="connsiteY1" fmla="*/ 2705 h 2520258"/>
              <a:gd name="connsiteX2" fmla="*/ 9128505 w 9131632"/>
              <a:gd name="connsiteY2" fmla="*/ 2265806 h 2520258"/>
              <a:gd name="connsiteX3" fmla="*/ 6065424 w 9131632"/>
              <a:gd name="connsiteY3" fmla="*/ 2271020 h 2520258"/>
              <a:gd name="connsiteX4" fmla="*/ 6065422 w 9131632"/>
              <a:gd name="connsiteY4" fmla="*/ 2518671 h 2520258"/>
              <a:gd name="connsiteX5" fmla="*/ 3351 w 9131632"/>
              <a:gd name="connsiteY5" fmla="*/ 2520258 h 2520258"/>
              <a:gd name="connsiteX6" fmla="*/ 3349 w 9131632"/>
              <a:gd name="connsiteY6" fmla="*/ 0 h 2520258"/>
              <a:gd name="connsiteX0" fmla="*/ 3349 w 9131632"/>
              <a:gd name="connsiteY0" fmla="*/ 0 h 2520258"/>
              <a:gd name="connsiteX1" fmla="*/ 9129138 w 9131632"/>
              <a:gd name="connsiteY1" fmla="*/ 2705 h 2520258"/>
              <a:gd name="connsiteX2" fmla="*/ 9115444 w 9131632"/>
              <a:gd name="connsiteY2" fmla="*/ 2271019 h 2520258"/>
              <a:gd name="connsiteX3" fmla="*/ 6065424 w 9131632"/>
              <a:gd name="connsiteY3" fmla="*/ 2271020 h 2520258"/>
              <a:gd name="connsiteX4" fmla="*/ 6065422 w 9131632"/>
              <a:gd name="connsiteY4" fmla="*/ 2518671 h 2520258"/>
              <a:gd name="connsiteX5" fmla="*/ 3351 w 9131632"/>
              <a:gd name="connsiteY5" fmla="*/ 2520258 h 2520258"/>
              <a:gd name="connsiteX6" fmla="*/ 3349 w 9131632"/>
              <a:gd name="connsiteY6" fmla="*/ 0 h 2520258"/>
              <a:gd name="connsiteX0" fmla="*/ 3349 w 9116356"/>
              <a:gd name="connsiteY0" fmla="*/ 0 h 2520258"/>
              <a:gd name="connsiteX1" fmla="*/ 9113862 w 9116356"/>
              <a:gd name="connsiteY1" fmla="*/ 0 h 2520258"/>
              <a:gd name="connsiteX2" fmla="*/ 9115444 w 9116356"/>
              <a:gd name="connsiteY2" fmla="*/ 2271019 h 2520258"/>
              <a:gd name="connsiteX3" fmla="*/ 6065424 w 9116356"/>
              <a:gd name="connsiteY3" fmla="*/ 2271020 h 2520258"/>
              <a:gd name="connsiteX4" fmla="*/ 6065422 w 9116356"/>
              <a:gd name="connsiteY4" fmla="*/ 2518671 h 2520258"/>
              <a:gd name="connsiteX5" fmla="*/ 3351 w 9116356"/>
              <a:gd name="connsiteY5" fmla="*/ 2520258 h 2520258"/>
              <a:gd name="connsiteX6" fmla="*/ 3349 w 9116356"/>
              <a:gd name="connsiteY6" fmla="*/ 0 h 2520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356" h="2520258">
                <a:moveTo>
                  <a:pt x="3349" y="0"/>
                </a:moveTo>
                <a:lnTo>
                  <a:pt x="9113862" y="0"/>
                </a:lnTo>
                <a:cubicBezTo>
                  <a:pt x="9116356" y="762483"/>
                  <a:pt x="9112950" y="1508536"/>
                  <a:pt x="9115444" y="2271019"/>
                </a:cubicBezTo>
                <a:lnTo>
                  <a:pt x="6065424" y="2271020"/>
                </a:lnTo>
                <a:cubicBezTo>
                  <a:pt x="6065423" y="2353570"/>
                  <a:pt x="6065423" y="2436121"/>
                  <a:pt x="6065422" y="2518671"/>
                </a:cubicBezTo>
                <a:lnTo>
                  <a:pt x="3351" y="2520258"/>
                </a:lnTo>
                <a:cubicBezTo>
                  <a:pt x="6700" y="1673487"/>
                  <a:pt x="0" y="846771"/>
                  <a:pt x="334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lIns="540000" tIns="230400" rIns="540000" bIns="1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0" y="1314451"/>
            <a:ext cx="4511105" cy="2271026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noProof="0" dirty="0" smtClean="0"/>
              <a:t>Klik på ikonet for at tilføje et billede</a:t>
            </a:r>
            <a:endParaRPr lang="da-DK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35001" y="1314451"/>
            <a:ext cx="4511105" cy="2271026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noProof="0" dirty="0" smtClean="0"/>
              <a:t>Klik på ikonet for at tilføje et billede</a:t>
            </a:r>
            <a:endParaRPr lang="da-DK" noProof="0" dirty="0"/>
          </a:p>
        </p:txBody>
      </p:sp>
    </p:spTree>
    <p:extLst>
      <p:ext uri="{BB962C8B-B14F-4D97-AF65-F5344CB8AC3E}">
        <p14:creationId xmlns="" xmlns:p14="http://schemas.microsoft.com/office/powerpoint/2010/main" val="586593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x7: Fire Fotos og Bulle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-3" y="1314450"/>
            <a:ext cx="2196000" cy="2268000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noProof="0" dirty="0" smtClean="0"/>
              <a:t>Klik på ikonet for at tilføje et billede</a:t>
            </a:r>
            <a:endParaRPr lang="da-DK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1784" y="1314450"/>
            <a:ext cx="2196000" cy="2268000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noProof="0" dirty="0" smtClean="0"/>
              <a:t>Klik på ikonet for at tilføje et billede</a:t>
            </a:r>
            <a:endParaRPr lang="da-DK" noProof="0" dirty="0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2310891" y="1314450"/>
            <a:ext cx="2196000" cy="2268000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noProof="0" dirty="0" smtClean="0"/>
              <a:t>Klik på ikonet for at tilføje et billede</a:t>
            </a:r>
            <a:endParaRPr lang="da-DK" noProof="0" dirty="0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6952108" y="1314450"/>
            <a:ext cx="2196000" cy="2268000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noProof="0" dirty="0" smtClean="0"/>
              <a:t>Klik på ikonet for at tilføje et billede</a:t>
            </a:r>
            <a:endParaRPr lang="da-DK" noProof="0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-3362" y="3707506"/>
            <a:ext cx="9148279" cy="2520258"/>
          </a:xfrm>
          <a:custGeom>
            <a:avLst/>
            <a:gdLst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4000 w 9144000"/>
              <a:gd name="connsiteY2" fmla="*/ 4911725 h 4911725"/>
              <a:gd name="connsiteX3" fmla="*/ 0 w 9144000"/>
              <a:gd name="connsiteY3" fmla="*/ 4911725 h 4911725"/>
              <a:gd name="connsiteX4" fmla="*/ 0 w 9144000"/>
              <a:gd name="connsiteY4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4000 w 9144000"/>
              <a:gd name="connsiteY2" fmla="*/ 4911725 h 4911725"/>
              <a:gd name="connsiteX3" fmla="*/ 6072809 w 9144000"/>
              <a:gd name="connsiteY3" fmla="*/ 4907446 h 4911725"/>
              <a:gd name="connsiteX4" fmla="*/ 0 w 9144000"/>
              <a:gd name="connsiteY4" fmla="*/ 4911725 h 4911725"/>
              <a:gd name="connsiteX5" fmla="*/ 0 w 9144000"/>
              <a:gd name="connsiteY5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72809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1435 w 9144000"/>
              <a:gd name="connsiteY2" fmla="*/ 4658860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1435 w 9144000"/>
              <a:gd name="connsiteY2" fmla="*/ 4658860 h 4911725"/>
              <a:gd name="connsiteX3" fmla="*/ 6083710 w 9144000"/>
              <a:gd name="connsiteY3" fmla="*/ 4661003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10048 w 9144000"/>
              <a:gd name="connsiteY0" fmla="*/ 2371411 h 4911725"/>
              <a:gd name="connsiteX1" fmla="*/ 9144000 w 9144000"/>
              <a:gd name="connsiteY1" fmla="*/ 0 h 4911725"/>
              <a:gd name="connsiteX2" fmla="*/ 9141435 w 9144000"/>
              <a:gd name="connsiteY2" fmla="*/ 4658860 h 4911725"/>
              <a:gd name="connsiteX3" fmla="*/ 6083710 w 9144000"/>
              <a:gd name="connsiteY3" fmla="*/ 4661003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10048 w 9144000"/>
              <a:gd name="connsiteY6" fmla="*/ 2371411 h 4911725"/>
              <a:gd name="connsiteX0" fmla="*/ 10048 w 9141435"/>
              <a:gd name="connsiteY0" fmla="*/ 0 h 2540314"/>
              <a:gd name="connsiteX1" fmla="*/ 9133952 w 9141435"/>
              <a:gd name="connsiteY1" fmla="*/ 0 h 2540314"/>
              <a:gd name="connsiteX2" fmla="*/ 9141435 w 9141435"/>
              <a:gd name="connsiteY2" fmla="*/ 2287449 h 2540314"/>
              <a:gd name="connsiteX3" fmla="*/ 6083710 w 9141435"/>
              <a:gd name="connsiteY3" fmla="*/ 2289592 h 2540314"/>
              <a:gd name="connsiteX4" fmla="*/ 6082642 w 9141435"/>
              <a:gd name="connsiteY4" fmla="*/ 2536035 h 2540314"/>
              <a:gd name="connsiteX5" fmla="*/ 0 w 9141435"/>
              <a:gd name="connsiteY5" fmla="*/ 2540314 h 2540314"/>
              <a:gd name="connsiteX6" fmla="*/ 10048 w 9141435"/>
              <a:gd name="connsiteY6" fmla="*/ 0 h 2540314"/>
              <a:gd name="connsiteX0" fmla="*/ 885 w 9143093"/>
              <a:gd name="connsiteY0" fmla="*/ 21643 h 2540314"/>
              <a:gd name="connsiteX1" fmla="*/ 9135610 w 9143093"/>
              <a:gd name="connsiteY1" fmla="*/ 0 h 2540314"/>
              <a:gd name="connsiteX2" fmla="*/ 9143093 w 9143093"/>
              <a:gd name="connsiteY2" fmla="*/ 2287449 h 2540314"/>
              <a:gd name="connsiteX3" fmla="*/ 6085368 w 9143093"/>
              <a:gd name="connsiteY3" fmla="*/ 2289592 h 2540314"/>
              <a:gd name="connsiteX4" fmla="*/ 6084300 w 9143093"/>
              <a:gd name="connsiteY4" fmla="*/ 2536035 h 2540314"/>
              <a:gd name="connsiteX5" fmla="*/ 1658 w 9143093"/>
              <a:gd name="connsiteY5" fmla="*/ 2540314 h 2540314"/>
              <a:gd name="connsiteX6" fmla="*/ 885 w 9143093"/>
              <a:gd name="connsiteY6" fmla="*/ 21643 h 2540314"/>
              <a:gd name="connsiteX0" fmla="*/ 885 w 9144380"/>
              <a:gd name="connsiteY0" fmla="*/ 0 h 2518671"/>
              <a:gd name="connsiteX1" fmla="*/ 9143726 w 9144380"/>
              <a:gd name="connsiteY1" fmla="*/ 2705 h 2518671"/>
              <a:gd name="connsiteX2" fmla="*/ 9143093 w 9144380"/>
              <a:gd name="connsiteY2" fmla="*/ 2265806 h 2518671"/>
              <a:gd name="connsiteX3" fmla="*/ 6085368 w 9144380"/>
              <a:gd name="connsiteY3" fmla="*/ 2267949 h 2518671"/>
              <a:gd name="connsiteX4" fmla="*/ 6084300 w 9144380"/>
              <a:gd name="connsiteY4" fmla="*/ 2514392 h 2518671"/>
              <a:gd name="connsiteX5" fmla="*/ 1658 w 9144380"/>
              <a:gd name="connsiteY5" fmla="*/ 2518671 h 2518671"/>
              <a:gd name="connsiteX6" fmla="*/ 885 w 9144380"/>
              <a:gd name="connsiteY6" fmla="*/ 0 h 2518671"/>
              <a:gd name="connsiteX0" fmla="*/ 3349 w 9148684"/>
              <a:gd name="connsiteY0" fmla="*/ 0 h 2518671"/>
              <a:gd name="connsiteX1" fmla="*/ 9146190 w 9148684"/>
              <a:gd name="connsiteY1" fmla="*/ 2705 h 2518671"/>
              <a:gd name="connsiteX2" fmla="*/ 9145557 w 9148684"/>
              <a:gd name="connsiteY2" fmla="*/ 2265806 h 2518671"/>
              <a:gd name="connsiteX3" fmla="*/ 6087832 w 9148684"/>
              <a:gd name="connsiteY3" fmla="*/ 2267949 h 2518671"/>
              <a:gd name="connsiteX4" fmla="*/ 6082474 w 9148684"/>
              <a:gd name="connsiteY4" fmla="*/ 2518671 h 2518671"/>
              <a:gd name="connsiteX5" fmla="*/ 4122 w 9148684"/>
              <a:gd name="connsiteY5" fmla="*/ 2518671 h 2518671"/>
              <a:gd name="connsiteX6" fmla="*/ 3349 w 9148684"/>
              <a:gd name="connsiteY6" fmla="*/ 0 h 2518671"/>
              <a:gd name="connsiteX0" fmla="*/ 3349 w 9148684"/>
              <a:gd name="connsiteY0" fmla="*/ 0 h 2518671"/>
              <a:gd name="connsiteX1" fmla="*/ 9146190 w 9148684"/>
              <a:gd name="connsiteY1" fmla="*/ 2705 h 2518671"/>
              <a:gd name="connsiteX2" fmla="*/ 9145557 w 9148684"/>
              <a:gd name="connsiteY2" fmla="*/ 2265806 h 2518671"/>
              <a:gd name="connsiteX3" fmla="*/ 6082476 w 9148684"/>
              <a:gd name="connsiteY3" fmla="*/ 2271020 h 2518671"/>
              <a:gd name="connsiteX4" fmla="*/ 6082474 w 9148684"/>
              <a:gd name="connsiteY4" fmla="*/ 2518671 h 2518671"/>
              <a:gd name="connsiteX5" fmla="*/ 4122 w 9148684"/>
              <a:gd name="connsiteY5" fmla="*/ 2518671 h 2518671"/>
              <a:gd name="connsiteX6" fmla="*/ 3349 w 9148684"/>
              <a:gd name="connsiteY6" fmla="*/ 0 h 2518671"/>
              <a:gd name="connsiteX0" fmla="*/ 3349 w 9148684"/>
              <a:gd name="connsiteY0" fmla="*/ 0 h 2520258"/>
              <a:gd name="connsiteX1" fmla="*/ 9146190 w 9148684"/>
              <a:gd name="connsiteY1" fmla="*/ 2705 h 2520258"/>
              <a:gd name="connsiteX2" fmla="*/ 9145557 w 9148684"/>
              <a:gd name="connsiteY2" fmla="*/ 2265806 h 2520258"/>
              <a:gd name="connsiteX3" fmla="*/ 6082476 w 9148684"/>
              <a:gd name="connsiteY3" fmla="*/ 2271020 h 2520258"/>
              <a:gd name="connsiteX4" fmla="*/ 6082474 w 9148684"/>
              <a:gd name="connsiteY4" fmla="*/ 2518671 h 2520258"/>
              <a:gd name="connsiteX5" fmla="*/ 20403 w 9148684"/>
              <a:gd name="connsiteY5" fmla="*/ 2520258 h 2520258"/>
              <a:gd name="connsiteX6" fmla="*/ 3349 w 9148684"/>
              <a:gd name="connsiteY6" fmla="*/ 0 h 2520258"/>
              <a:gd name="connsiteX0" fmla="*/ 3349 w 9131632"/>
              <a:gd name="connsiteY0" fmla="*/ 0 h 2520258"/>
              <a:gd name="connsiteX1" fmla="*/ 9129138 w 9131632"/>
              <a:gd name="connsiteY1" fmla="*/ 2705 h 2520258"/>
              <a:gd name="connsiteX2" fmla="*/ 9128505 w 9131632"/>
              <a:gd name="connsiteY2" fmla="*/ 2265806 h 2520258"/>
              <a:gd name="connsiteX3" fmla="*/ 6065424 w 9131632"/>
              <a:gd name="connsiteY3" fmla="*/ 2271020 h 2520258"/>
              <a:gd name="connsiteX4" fmla="*/ 6065422 w 9131632"/>
              <a:gd name="connsiteY4" fmla="*/ 2518671 h 2520258"/>
              <a:gd name="connsiteX5" fmla="*/ 3351 w 9131632"/>
              <a:gd name="connsiteY5" fmla="*/ 2520258 h 2520258"/>
              <a:gd name="connsiteX6" fmla="*/ 3349 w 9131632"/>
              <a:gd name="connsiteY6" fmla="*/ 0 h 2520258"/>
              <a:gd name="connsiteX0" fmla="*/ 3349 w 9131632"/>
              <a:gd name="connsiteY0" fmla="*/ 0 h 2520258"/>
              <a:gd name="connsiteX1" fmla="*/ 9129138 w 9131632"/>
              <a:gd name="connsiteY1" fmla="*/ 2705 h 2520258"/>
              <a:gd name="connsiteX2" fmla="*/ 9115444 w 9131632"/>
              <a:gd name="connsiteY2" fmla="*/ 2271019 h 2520258"/>
              <a:gd name="connsiteX3" fmla="*/ 6065424 w 9131632"/>
              <a:gd name="connsiteY3" fmla="*/ 2271020 h 2520258"/>
              <a:gd name="connsiteX4" fmla="*/ 6065422 w 9131632"/>
              <a:gd name="connsiteY4" fmla="*/ 2518671 h 2520258"/>
              <a:gd name="connsiteX5" fmla="*/ 3351 w 9131632"/>
              <a:gd name="connsiteY5" fmla="*/ 2520258 h 2520258"/>
              <a:gd name="connsiteX6" fmla="*/ 3349 w 9131632"/>
              <a:gd name="connsiteY6" fmla="*/ 0 h 2520258"/>
              <a:gd name="connsiteX0" fmla="*/ 3349 w 9116356"/>
              <a:gd name="connsiteY0" fmla="*/ 0 h 2520258"/>
              <a:gd name="connsiteX1" fmla="*/ 9113862 w 9116356"/>
              <a:gd name="connsiteY1" fmla="*/ 0 h 2520258"/>
              <a:gd name="connsiteX2" fmla="*/ 9115444 w 9116356"/>
              <a:gd name="connsiteY2" fmla="*/ 2271019 h 2520258"/>
              <a:gd name="connsiteX3" fmla="*/ 6065424 w 9116356"/>
              <a:gd name="connsiteY3" fmla="*/ 2271020 h 2520258"/>
              <a:gd name="connsiteX4" fmla="*/ 6065422 w 9116356"/>
              <a:gd name="connsiteY4" fmla="*/ 2518671 h 2520258"/>
              <a:gd name="connsiteX5" fmla="*/ 3351 w 9116356"/>
              <a:gd name="connsiteY5" fmla="*/ 2520258 h 2520258"/>
              <a:gd name="connsiteX6" fmla="*/ 3349 w 9116356"/>
              <a:gd name="connsiteY6" fmla="*/ 0 h 2520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356" h="2520258">
                <a:moveTo>
                  <a:pt x="3349" y="0"/>
                </a:moveTo>
                <a:lnTo>
                  <a:pt x="9113862" y="0"/>
                </a:lnTo>
                <a:cubicBezTo>
                  <a:pt x="9116356" y="762483"/>
                  <a:pt x="9112950" y="1508536"/>
                  <a:pt x="9115444" y="2271019"/>
                </a:cubicBezTo>
                <a:lnTo>
                  <a:pt x="6065424" y="2271020"/>
                </a:lnTo>
                <a:cubicBezTo>
                  <a:pt x="6065423" y="2353570"/>
                  <a:pt x="6065423" y="2436121"/>
                  <a:pt x="6065422" y="2518671"/>
                </a:cubicBezTo>
                <a:lnTo>
                  <a:pt x="3351" y="2520258"/>
                </a:lnTo>
                <a:cubicBezTo>
                  <a:pt x="6700" y="1673487"/>
                  <a:pt x="0" y="846771"/>
                  <a:pt x="334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lIns="540000" tIns="230400" rIns="540000" bIns="1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="" xmlns:p14="http://schemas.microsoft.com/office/powerpoint/2010/main" val="785167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x7: Foto og bille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228000"/>
          </a:xfrm>
          <a:custGeom>
            <a:avLst/>
            <a:gdLst>
              <a:gd name="connsiteX0" fmla="*/ 0 w 9144000"/>
              <a:gd name="connsiteY0" fmla="*/ 0 h 6224864"/>
              <a:gd name="connsiteX1" fmla="*/ 9144000 w 9144000"/>
              <a:gd name="connsiteY1" fmla="*/ 0 h 6224864"/>
              <a:gd name="connsiteX2" fmla="*/ 9144000 w 9144000"/>
              <a:gd name="connsiteY2" fmla="*/ 6224864 h 6224864"/>
              <a:gd name="connsiteX3" fmla="*/ 0 w 9144000"/>
              <a:gd name="connsiteY3" fmla="*/ 6224864 h 6224864"/>
              <a:gd name="connsiteX4" fmla="*/ 0 w 9144000"/>
              <a:gd name="connsiteY4" fmla="*/ 0 h 6224864"/>
              <a:gd name="connsiteX0" fmla="*/ 0 w 9144000"/>
              <a:gd name="connsiteY0" fmla="*/ 0 h 6224864"/>
              <a:gd name="connsiteX1" fmla="*/ 9144000 w 9144000"/>
              <a:gd name="connsiteY1" fmla="*/ 0 h 6224864"/>
              <a:gd name="connsiteX2" fmla="*/ 9144000 w 9144000"/>
              <a:gd name="connsiteY2" fmla="*/ 6224864 h 6224864"/>
              <a:gd name="connsiteX3" fmla="*/ 6082748 w 9144000"/>
              <a:gd name="connsiteY3" fmla="*/ 6221896 h 6224864"/>
              <a:gd name="connsiteX4" fmla="*/ 0 w 9144000"/>
              <a:gd name="connsiteY4" fmla="*/ 6224864 h 6224864"/>
              <a:gd name="connsiteX5" fmla="*/ 0 w 9144000"/>
              <a:gd name="connsiteY5" fmla="*/ 0 h 6224864"/>
              <a:gd name="connsiteX0" fmla="*/ 0 w 9144000"/>
              <a:gd name="connsiteY0" fmla="*/ 0 h 6224864"/>
              <a:gd name="connsiteX1" fmla="*/ 9144000 w 9144000"/>
              <a:gd name="connsiteY1" fmla="*/ 0 h 6224864"/>
              <a:gd name="connsiteX2" fmla="*/ 9144000 w 9144000"/>
              <a:gd name="connsiteY2" fmla="*/ 5973417 h 6224864"/>
              <a:gd name="connsiteX3" fmla="*/ 9144000 w 9144000"/>
              <a:gd name="connsiteY3" fmla="*/ 6224864 h 6224864"/>
              <a:gd name="connsiteX4" fmla="*/ 6082748 w 9144000"/>
              <a:gd name="connsiteY4" fmla="*/ 6221896 h 6224864"/>
              <a:gd name="connsiteX5" fmla="*/ 0 w 9144000"/>
              <a:gd name="connsiteY5" fmla="*/ 6224864 h 6224864"/>
              <a:gd name="connsiteX6" fmla="*/ 0 w 9144000"/>
              <a:gd name="connsiteY6" fmla="*/ 0 h 6224864"/>
              <a:gd name="connsiteX0" fmla="*/ 0 w 9144000"/>
              <a:gd name="connsiteY0" fmla="*/ 0 h 6224864"/>
              <a:gd name="connsiteX1" fmla="*/ 9144000 w 9144000"/>
              <a:gd name="connsiteY1" fmla="*/ 0 h 6224864"/>
              <a:gd name="connsiteX2" fmla="*/ 9144000 w 9144000"/>
              <a:gd name="connsiteY2" fmla="*/ 5973417 h 6224864"/>
              <a:gd name="connsiteX3" fmla="*/ 6084277 w 9144000"/>
              <a:gd name="connsiteY3" fmla="*/ 5973269 h 6224864"/>
              <a:gd name="connsiteX4" fmla="*/ 6082748 w 9144000"/>
              <a:gd name="connsiteY4" fmla="*/ 6221896 h 6224864"/>
              <a:gd name="connsiteX5" fmla="*/ 0 w 9144000"/>
              <a:gd name="connsiteY5" fmla="*/ 6224864 h 6224864"/>
              <a:gd name="connsiteX6" fmla="*/ 0 w 9144000"/>
              <a:gd name="connsiteY6" fmla="*/ 0 h 622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6224864">
                <a:moveTo>
                  <a:pt x="0" y="0"/>
                </a:moveTo>
                <a:lnTo>
                  <a:pt x="9144000" y="0"/>
                </a:lnTo>
                <a:lnTo>
                  <a:pt x="9144000" y="5973417"/>
                </a:lnTo>
                <a:lnTo>
                  <a:pt x="6084277" y="5973269"/>
                </a:lnTo>
                <a:cubicBezTo>
                  <a:pt x="6083767" y="6056145"/>
                  <a:pt x="6083258" y="6139020"/>
                  <a:pt x="6082748" y="6221896"/>
                </a:cubicBezTo>
                <a:lnTo>
                  <a:pt x="0" y="622486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 smtClean="0"/>
              <a:t>Klik på ikonet for at tilføje et billede</a:t>
            </a:r>
            <a:endParaRPr lang="da-DK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ADE09-69C4-4165-829A-D8F948447064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822344" y="4085230"/>
            <a:ext cx="4323957" cy="2138081"/>
          </a:xfrm>
          <a:custGeom>
            <a:avLst/>
            <a:gdLst>
              <a:gd name="connsiteX0" fmla="*/ 0 w 7772400"/>
              <a:gd name="connsiteY0" fmla="*/ 0 h 1470025"/>
              <a:gd name="connsiteX1" fmla="*/ 7772400 w 7772400"/>
              <a:gd name="connsiteY1" fmla="*/ 0 h 1470025"/>
              <a:gd name="connsiteX2" fmla="*/ 7772400 w 7772400"/>
              <a:gd name="connsiteY2" fmla="*/ 1470025 h 1470025"/>
              <a:gd name="connsiteX3" fmla="*/ 0 w 7772400"/>
              <a:gd name="connsiteY3" fmla="*/ 1470025 h 1470025"/>
              <a:gd name="connsiteX4" fmla="*/ 0 w 7772400"/>
              <a:gd name="connsiteY4" fmla="*/ 0 h 1470025"/>
              <a:gd name="connsiteX0" fmla="*/ 0 w 7772400"/>
              <a:gd name="connsiteY0" fmla="*/ 0 h 1473387"/>
              <a:gd name="connsiteX1" fmla="*/ 7772400 w 7772400"/>
              <a:gd name="connsiteY1" fmla="*/ 0 h 1473387"/>
              <a:gd name="connsiteX2" fmla="*/ 7772400 w 7772400"/>
              <a:gd name="connsiteY2" fmla="*/ 1470025 h 1473387"/>
              <a:gd name="connsiteX3" fmla="*/ 5077225 w 7772400"/>
              <a:gd name="connsiteY3" fmla="*/ 1473387 h 1473387"/>
              <a:gd name="connsiteX4" fmla="*/ 0 w 7772400"/>
              <a:gd name="connsiteY4" fmla="*/ 1470025 h 1473387"/>
              <a:gd name="connsiteX5" fmla="*/ 0 w 7772400"/>
              <a:gd name="connsiteY5" fmla="*/ 0 h 1473387"/>
              <a:gd name="connsiteX0" fmla="*/ 0 w 7772400"/>
              <a:gd name="connsiteY0" fmla="*/ 0 h 1473387"/>
              <a:gd name="connsiteX1" fmla="*/ 7772400 w 7772400"/>
              <a:gd name="connsiteY1" fmla="*/ 0 h 1473387"/>
              <a:gd name="connsiteX2" fmla="*/ 7772400 w 7772400"/>
              <a:gd name="connsiteY2" fmla="*/ 1470025 h 1473387"/>
              <a:gd name="connsiteX3" fmla="*/ 5599739 w 7772400"/>
              <a:gd name="connsiteY3" fmla="*/ 1465703 h 1473387"/>
              <a:gd name="connsiteX4" fmla="*/ 5077225 w 7772400"/>
              <a:gd name="connsiteY4" fmla="*/ 1473387 h 1473387"/>
              <a:gd name="connsiteX5" fmla="*/ 0 w 7772400"/>
              <a:gd name="connsiteY5" fmla="*/ 1470025 h 1473387"/>
              <a:gd name="connsiteX6" fmla="*/ 0 w 7772400"/>
              <a:gd name="connsiteY6" fmla="*/ 0 h 1473387"/>
              <a:gd name="connsiteX0" fmla="*/ 0 w 7772400"/>
              <a:gd name="connsiteY0" fmla="*/ 0 h 1473387"/>
              <a:gd name="connsiteX1" fmla="*/ 7772400 w 7772400"/>
              <a:gd name="connsiteY1" fmla="*/ 0 h 1473387"/>
              <a:gd name="connsiteX2" fmla="*/ 7772400 w 7772400"/>
              <a:gd name="connsiteY2" fmla="*/ 1470025 h 1473387"/>
              <a:gd name="connsiteX3" fmla="*/ 5392270 w 7772400"/>
              <a:gd name="connsiteY3" fmla="*/ 1227498 h 1473387"/>
              <a:gd name="connsiteX4" fmla="*/ 5077225 w 7772400"/>
              <a:gd name="connsiteY4" fmla="*/ 1473387 h 1473387"/>
              <a:gd name="connsiteX5" fmla="*/ 0 w 7772400"/>
              <a:gd name="connsiteY5" fmla="*/ 1470025 h 1473387"/>
              <a:gd name="connsiteX6" fmla="*/ 0 w 7772400"/>
              <a:gd name="connsiteY6" fmla="*/ 0 h 1473387"/>
              <a:gd name="connsiteX0" fmla="*/ 0 w 7772400"/>
              <a:gd name="connsiteY0" fmla="*/ 0 h 1473387"/>
              <a:gd name="connsiteX1" fmla="*/ 7772400 w 7772400"/>
              <a:gd name="connsiteY1" fmla="*/ 0 h 1473387"/>
              <a:gd name="connsiteX2" fmla="*/ 7772400 w 7772400"/>
              <a:gd name="connsiteY2" fmla="*/ 1470025 h 1473387"/>
              <a:gd name="connsiteX3" fmla="*/ 5399869 w 7772400"/>
              <a:gd name="connsiteY3" fmla="*/ 1222432 h 1473387"/>
              <a:gd name="connsiteX4" fmla="*/ 5077225 w 7772400"/>
              <a:gd name="connsiteY4" fmla="*/ 1473387 h 1473387"/>
              <a:gd name="connsiteX5" fmla="*/ 0 w 7772400"/>
              <a:gd name="connsiteY5" fmla="*/ 1470025 h 1473387"/>
              <a:gd name="connsiteX6" fmla="*/ 0 w 7772400"/>
              <a:gd name="connsiteY6" fmla="*/ 0 h 1473387"/>
              <a:gd name="connsiteX0" fmla="*/ 0 w 7772400"/>
              <a:gd name="connsiteY0" fmla="*/ 0 h 1473387"/>
              <a:gd name="connsiteX1" fmla="*/ 7772400 w 7772400"/>
              <a:gd name="connsiteY1" fmla="*/ 0 h 1473387"/>
              <a:gd name="connsiteX2" fmla="*/ 7772400 w 7772400"/>
              <a:gd name="connsiteY2" fmla="*/ 1470025 h 1473387"/>
              <a:gd name="connsiteX3" fmla="*/ 5399869 w 7772400"/>
              <a:gd name="connsiteY3" fmla="*/ 1222432 h 1473387"/>
              <a:gd name="connsiteX4" fmla="*/ 5398912 w 7772400"/>
              <a:gd name="connsiteY4" fmla="*/ 1473387 h 1473387"/>
              <a:gd name="connsiteX5" fmla="*/ 0 w 7772400"/>
              <a:gd name="connsiteY5" fmla="*/ 1470025 h 1473387"/>
              <a:gd name="connsiteX6" fmla="*/ 0 w 7772400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47124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34459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24327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16728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24327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16728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24327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24327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2512"/>
              <a:gd name="connsiteY0" fmla="*/ 0 h 1473387"/>
              <a:gd name="connsiteX1" fmla="*/ 7772400 w 7772512"/>
              <a:gd name="connsiteY1" fmla="*/ 0 h 1473387"/>
              <a:gd name="connsiteX2" fmla="*/ 7769867 w 7772512"/>
              <a:gd name="connsiteY2" fmla="*/ 1224327 h 1473387"/>
              <a:gd name="connsiteX3" fmla="*/ 5399869 w 7772512"/>
              <a:gd name="connsiteY3" fmla="*/ 1222432 h 1473387"/>
              <a:gd name="connsiteX4" fmla="*/ 5398912 w 7772512"/>
              <a:gd name="connsiteY4" fmla="*/ 1473387 h 1473387"/>
              <a:gd name="connsiteX5" fmla="*/ 0 w 7772512"/>
              <a:gd name="connsiteY5" fmla="*/ 1470025 h 1473387"/>
              <a:gd name="connsiteX6" fmla="*/ 0 w 7772512"/>
              <a:gd name="connsiteY6" fmla="*/ 0 h 1473387"/>
              <a:gd name="connsiteX0" fmla="*/ 0 w 7772512"/>
              <a:gd name="connsiteY0" fmla="*/ 0 h 1473387"/>
              <a:gd name="connsiteX1" fmla="*/ 7772400 w 7772512"/>
              <a:gd name="connsiteY1" fmla="*/ 0 h 1473387"/>
              <a:gd name="connsiteX2" fmla="*/ 7769867 w 7772512"/>
              <a:gd name="connsiteY2" fmla="*/ 1219261 h 1473387"/>
              <a:gd name="connsiteX3" fmla="*/ 5399869 w 7772512"/>
              <a:gd name="connsiteY3" fmla="*/ 1222432 h 1473387"/>
              <a:gd name="connsiteX4" fmla="*/ 5398912 w 7772512"/>
              <a:gd name="connsiteY4" fmla="*/ 1473387 h 1473387"/>
              <a:gd name="connsiteX5" fmla="*/ 0 w 7772512"/>
              <a:gd name="connsiteY5" fmla="*/ 1470025 h 1473387"/>
              <a:gd name="connsiteX6" fmla="*/ 0 w 7772512"/>
              <a:gd name="connsiteY6" fmla="*/ 0 h 1473387"/>
              <a:gd name="connsiteX0" fmla="*/ 0 w 7772473"/>
              <a:gd name="connsiteY0" fmla="*/ 0 h 1473387"/>
              <a:gd name="connsiteX1" fmla="*/ 7772400 w 7772473"/>
              <a:gd name="connsiteY1" fmla="*/ 0 h 1473387"/>
              <a:gd name="connsiteX2" fmla="*/ 7767334 w 7772473"/>
              <a:gd name="connsiteY2" fmla="*/ 1224327 h 1473387"/>
              <a:gd name="connsiteX3" fmla="*/ 5399869 w 7772473"/>
              <a:gd name="connsiteY3" fmla="*/ 1222432 h 1473387"/>
              <a:gd name="connsiteX4" fmla="*/ 5398912 w 7772473"/>
              <a:gd name="connsiteY4" fmla="*/ 1473387 h 1473387"/>
              <a:gd name="connsiteX5" fmla="*/ 0 w 7772473"/>
              <a:gd name="connsiteY5" fmla="*/ 1470025 h 1473387"/>
              <a:gd name="connsiteX6" fmla="*/ 0 w 7772473"/>
              <a:gd name="connsiteY6" fmla="*/ 0 h 1473387"/>
              <a:gd name="connsiteX0" fmla="*/ 0 w 7772508"/>
              <a:gd name="connsiteY0" fmla="*/ 0 h 1473387"/>
              <a:gd name="connsiteX1" fmla="*/ 7772400 w 7772508"/>
              <a:gd name="connsiteY1" fmla="*/ 0 h 1473387"/>
              <a:gd name="connsiteX2" fmla="*/ 7769716 w 7772508"/>
              <a:gd name="connsiteY2" fmla="*/ 1224327 h 1473387"/>
              <a:gd name="connsiteX3" fmla="*/ 5399869 w 7772508"/>
              <a:gd name="connsiteY3" fmla="*/ 1222432 h 1473387"/>
              <a:gd name="connsiteX4" fmla="*/ 5398912 w 7772508"/>
              <a:gd name="connsiteY4" fmla="*/ 1473387 h 1473387"/>
              <a:gd name="connsiteX5" fmla="*/ 0 w 7772508"/>
              <a:gd name="connsiteY5" fmla="*/ 1470025 h 1473387"/>
              <a:gd name="connsiteX6" fmla="*/ 0 w 7772508"/>
              <a:gd name="connsiteY6" fmla="*/ 0 h 1473387"/>
              <a:gd name="connsiteX0" fmla="*/ 0 w 7917353"/>
              <a:gd name="connsiteY0" fmla="*/ 0 h 1473387"/>
              <a:gd name="connsiteX1" fmla="*/ 7772400 w 7917353"/>
              <a:gd name="connsiteY1" fmla="*/ 0 h 1473387"/>
              <a:gd name="connsiteX2" fmla="*/ 7917353 w 7917353"/>
              <a:gd name="connsiteY2" fmla="*/ 1224327 h 1473387"/>
              <a:gd name="connsiteX3" fmla="*/ 5399869 w 7917353"/>
              <a:gd name="connsiteY3" fmla="*/ 1222432 h 1473387"/>
              <a:gd name="connsiteX4" fmla="*/ 5398912 w 7917353"/>
              <a:gd name="connsiteY4" fmla="*/ 1473387 h 1473387"/>
              <a:gd name="connsiteX5" fmla="*/ 0 w 7917353"/>
              <a:gd name="connsiteY5" fmla="*/ 1470025 h 1473387"/>
              <a:gd name="connsiteX6" fmla="*/ 0 w 7917353"/>
              <a:gd name="connsiteY6" fmla="*/ 0 h 1473387"/>
              <a:gd name="connsiteX0" fmla="*/ 0 w 7917869"/>
              <a:gd name="connsiteY0" fmla="*/ 0 h 1473387"/>
              <a:gd name="connsiteX1" fmla="*/ 7917656 w 7917869"/>
              <a:gd name="connsiteY1" fmla="*/ 0 h 1473387"/>
              <a:gd name="connsiteX2" fmla="*/ 7917353 w 7917869"/>
              <a:gd name="connsiteY2" fmla="*/ 1224327 h 1473387"/>
              <a:gd name="connsiteX3" fmla="*/ 5399869 w 7917869"/>
              <a:gd name="connsiteY3" fmla="*/ 1222432 h 1473387"/>
              <a:gd name="connsiteX4" fmla="*/ 5398912 w 7917869"/>
              <a:gd name="connsiteY4" fmla="*/ 1473387 h 1473387"/>
              <a:gd name="connsiteX5" fmla="*/ 0 w 7917869"/>
              <a:gd name="connsiteY5" fmla="*/ 1470025 h 1473387"/>
              <a:gd name="connsiteX6" fmla="*/ 0 w 7917869"/>
              <a:gd name="connsiteY6" fmla="*/ 0 h 1473387"/>
              <a:gd name="connsiteX0" fmla="*/ 0 w 7917869"/>
              <a:gd name="connsiteY0" fmla="*/ 0 h 1473387"/>
              <a:gd name="connsiteX1" fmla="*/ 7917656 w 7917869"/>
              <a:gd name="connsiteY1" fmla="*/ 0 h 1473387"/>
              <a:gd name="connsiteX2" fmla="*/ 7917353 w 7917869"/>
              <a:gd name="connsiteY2" fmla="*/ 1224327 h 1473387"/>
              <a:gd name="connsiteX3" fmla="*/ 5399869 w 7917869"/>
              <a:gd name="connsiteY3" fmla="*/ 1222432 h 1473387"/>
              <a:gd name="connsiteX4" fmla="*/ 4793703 w 7917869"/>
              <a:gd name="connsiteY4" fmla="*/ 1473387 h 1473387"/>
              <a:gd name="connsiteX5" fmla="*/ 0 w 7917869"/>
              <a:gd name="connsiteY5" fmla="*/ 1470025 h 1473387"/>
              <a:gd name="connsiteX6" fmla="*/ 0 w 7917869"/>
              <a:gd name="connsiteY6" fmla="*/ 0 h 1473387"/>
              <a:gd name="connsiteX0" fmla="*/ 0 w 7917869"/>
              <a:gd name="connsiteY0" fmla="*/ 0 h 1473387"/>
              <a:gd name="connsiteX1" fmla="*/ 7917656 w 7917869"/>
              <a:gd name="connsiteY1" fmla="*/ 0 h 1473387"/>
              <a:gd name="connsiteX2" fmla="*/ 7917353 w 7917869"/>
              <a:gd name="connsiteY2" fmla="*/ 1224327 h 1473387"/>
              <a:gd name="connsiteX3" fmla="*/ 4792117 w 7917869"/>
              <a:gd name="connsiteY3" fmla="*/ 1222432 h 1473387"/>
              <a:gd name="connsiteX4" fmla="*/ 4793703 w 7917869"/>
              <a:gd name="connsiteY4" fmla="*/ 1473387 h 1473387"/>
              <a:gd name="connsiteX5" fmla="*/ 0 w 7917869"/>
              <a:gd name="connsiteY5" fmla="*/ 1470025 h 1473387"/>
              <a:gd name="connsiteX6" fmla="*/ 0 w 7917869"/>
              <a:gd name="connsiteY6" fmla="*/ 0 h 1473387"/>
              <a:gd name="connsiteX0" fmla="*/ 0 w 7917869"/>
              <a:gd name="connsiteY0" fmla="*/ 0 h 1472223"/>
              <a:gd name="connsiteX1" fmla="*/ 7917656 w 7917869"/>
              <a:gd name="connsiteY1" fmla="*/ 0 h 1472223"/>
              <a:gd name="connsiteX2" fmla="*/ 7917353 w 7917869"/>
              <a:gd name="connsiteY2" fmla="*/ 1224327 h 1472223"/>
              <a:gd name="connsiteX3" fmla="*/ 4792117 w 7917869"/>
              <a:gd name="connsiteY3" fmla="*/ 1222432 h 1472223"/>
              <a:gd name="connsiteX4" fmla="*/ 4791160 w 7917869"/>
              <a:gd name="connsiteY4" fmla="*/ 1472223 h 1472223"/>
              <a:gd name="connsiteX5" fmla="*/ 0 w 7917869"/>
              <a:gd name="connsiteY5" fmla="*/ 1470025 h 1472223"/>
              <a:gd name="connsiteX6" fmla="*/ 0 w 7917869"/>
              <a:gd name="connsiteY6" fmla="*/ 0 h 1472223"/>
              <a:gd name="connsiteX0" fmla="*/ 0 w 7917869"/>
              <a:gd name="connsiteY0" fmla="*/ 0 h 1473387"/>
              <a:gd name="connsiteX1" fmla="*/ 7917656 w 7917869"/>
              <a:gd name="connsiteY1" fmla="*/ 0 h 1473387"/>
              <a:gd name="connsiteX2" fmla="*/ 7917353 w 7917869"/>
              <a:gd name="connsiteY2" fmla="*/ 1224327 h 1473387"/>
              <a:gd name="connsiteX3" fmla="*/ 4792117 w 7917869"/>
              <a:gd name="connsiteY3" fmla="*/ 1222432 h 1473387"/>
              <a:gd name="connsiteX4" fmla="*/ 4788617 w 7917869"/>
              <a:gd name="connsiteY4" fmla="*/ 1473387 h 1473387"/>
              <a:gd name="connsiteX5" fmla="*/ 0 w 7917869"/>
              <a:gd name="connsiteY5" fmla="*/ 1470025 h 1473387"/>
              <a:gd name="connsiteX6" fmla="*/ 0 w 7917869"/>
              <a:gd name="connsiteY6" fmla="*/ 0 h 1473387"/>
              <a:gd name="connsiteX0" fmla="*/ 0 w 7917869"/>
              <a:gd name="connsiteY0" fmla="*/ 0 h 1473387"/>
              <a:gd name="connsiteX1" fmla="*/ 7917656 w 7917869"/>
              <a:gd name="connsiteY1" fmla="*/ 0 h 1473387"/>
              <a:gd name="connsiteX2" fmla="*/ 7917353 w 7917869"/>
              <a:gd name="connsiteY2" fmla="*/ 1224327 h 1473387"/>
              <a:gd name="connsiteX3" fmla="*/ 4792117 w 7917869"/>
              <a:gd name="connsiteY3" fmla="*/ 1222432 h 1473387"/>
              <a:gd name="connsiteX4" fmla="*/ 4793703 w 7917869"/>
              <a:gd name="connsiteY4" fmla="*/ 1473387 h 1473387"/>
              <a:gd name="connsiteX5" fmla="*/ 0 w 7917869"/>
              <a:gd name="connsiteY5" fmla="*/ 1470025 h 1473387"/>
              <a:gd name="connsiteX6" fmla="*/ 0 w 7917869"/>
              <a:gd name="connsiteY6" fmla="*/ 0 h 1473387"/>
              <a:gd name="connsiteX0" fmla="*/ 0 w 7917869"/>
              <a:gd name="connsiteY0" fmla="*/ 0 h 1472223"/>
              <a:gd name="connsiteX1" fmla="*/ 7917656 w 7917869"/>
              <a:gd name="connsiteY1" fmla="*/ 0 h 1472223"/>
              <a:gd name="connsiteX2" fmla="*/ 7917353 w 7917869"/>
              <a:gd name="connsiteY2" fmla="*/ 1224327 h 1472223"/>
              <a:gd name="connsiteX3" fmla="*/ 4792117 w 7917869"/>
              <a:gd name="connsiteY3" fmla="*/ 1222432 h 1472223"/>
              <a:gd name="connsiteX4" fmla="*/ 4793703 w 7917869"/>
              <a:gd name="connsiteY4" fmla="*/ 1472223 h 1472223"/>
              <a:gd name="connsiteX5" fmla="*/ 0 w 7917869"/>
              <a:gd name="connsiteY5" fmla="*/ 1470025 h 1472223"/>
              <a:gd name="connsiteX6" fmla="*/ 0 w 7917869"/>
              <a:gd name="connsiteY6" fmla="*/ 0 h 1472223"/>
              <a:gd name="connsiteX0" fmla="*/ 0 w 7917869"/>
              <a:gd name="connsiteY0" fmla="*/ 0 h 1472223"/>
              <a:gd name="connsiteX1" fmla="*/ 7917656 w 7917869"/>
              <a:gd name="connsiteY1" fmla="*/ 0 h 1472223"/>
              <a:gd name="connsiteX2" fmla="*/ 7917353 w 7917869"/>
              <a:gd name="connsiteY2" fmla="*/ 1224327 h 1472223"/>
              <a:gd name="connsiteX3" fmla="*/ 4789574 w 7917869"/>
              <a:gd name="connsiteY3" fmla="*/ 1222432 h 1472223"/>
              <a:gd name="connsiteX4" fmla="*/ 4793703 w 7917869"/>
              <a:gd name="connsiteY4" fmla="*/ 1472223 h 1472223"/>
              <a:gd name="connsiteX5" fmla="*/ 0 w 7917869"/>
              <a:gd name="connsiteY5" fmla="*/ 1470025 h 1472223"/>
              <a:gd name="connsiteX6" fmla="*/ 0 w 7917869"/>
              <a:gd name="connsiteY6" fmla="*/ 0 h 1472223"/>
              <a:gd name="connsiteX0" fmla="*/ 0 w 7917869"/>
              <a:gd name="connsiteY0" fmla="*/ 0 h 1472223"/>
              <a:gd name="connsiteX1" fmla="*/ 7917656 w 7917869"/>
              <a:gd name="connsiteY1" fmla="*/ 0 h 1472223"/>
              <a:gd name="connsiteX2" fmla="*/ 7917353 w 7917869"/>
              <a:gd name="connsiteY2" fmla="*/ 1224327 h 1472223"/>
              <a:gd name="connsiteX3" fmla="*/ 4794660 w 7917869"/>
              <a:gd name="connsiteY3" fmla="*/ 1222432 h 1472223"/>
              <a:gd name="connsiteX4" fmla="*/ 4793703 w 7917869"/>
              <a:gd name="connsiteY4" fmla="*/ 1472223 h 1472223"/>
              <a:gd name="connsiteX5" fmla="*/ 0 w 7917869"/>
              <a:gd name="connsiteY5" fmla="*/ 1470025 h 1472223"/>
              <a:gd name="connsiteX6" fmla="*/ 0 w 7917869"/>
              <a:gd name="connsiteY6" fmla="*/ 0 h 1472223"/>
              <a:gd name="connsiteX0" fmla="*/ 0 w 7917869"/>
              <a:gd name="connsiteY0" fmla="*/ 0 h 1472223"/>
              <a:gd name="connsiteX1" fmla="*/ 7917656 w 7917869"/>
              <a:gd name="connsiteY1" fmla="*/ 0 h 1472223"/>
              <a:gd name="connsiteX2" fmla="*/ 7917353 w 7917869"/>
              <a:gd name="connsiteY2" fmla="*/ 1224327 h 1472223"/>
              <a:gd name="connsiteX3" fmla="*/ 4794661 w 7917869"/>
              <a:gd name="connsiteY3" fmla="*/ 1223596 h 1472223"/>
              <a:gd name="connsiteX4" fmla="*/ 4793703 w 7917869"/>
              <a:gd name="connsiteY4" fmla="*/ 1472223 h 1472223"/>
              <a:gd name="connsiteX5" fmla="*/ 0 w 7917869"/>
              <a:gd name="connsiteY5" fmla="*/ 1470025 h 1472223"/>
              <a:gd name="connsiteX6" fmla="*/ 0 w 7917869"/>
              <a:gd name="connsiteY6" fmla="*/ 0 h 1472223"/>
              <a:gd name="connsiteX0" fmla="*/ 0 w 7917869"/>
              <a:gd name="connsiteY0" fmla="*/ 0 h 1470841"/>
              <a:gd name="connsiteX1" fmla="*/ 7917656 w 7917869"/>
              <a:gd name="connsiteY1" fmla="*/ 0 h 1470841"/>
              <a:gd name="connsiteX2" fmla="*/ 7917353 w 7917869"/>
              <a:gd name="connsiteY2" fmla="*/ 1224327 h 1470841"/>
              <a:gd name="connsiteX3" fmla="*/ 4794661 w 7917869"/>
              <a:gd name="connsiteY3" fmla="*/ 1223596 h 1470841"/>
              <a:gd name="connsiteX4" fmla="*/ 4793703 w 7917869"/>
              <a:gd name="connsiteY4" fmla="*/ 1470841 h 1470841"/>
              <a:gd name="connsiteX5" fmla="*/ 0 w 7917869"/>
              <a:gd name="connsiteY5" fmla="*/ 1470025 h 1470841"/>
              <a:gd name="connsiteX6" fmla="*/ 0 w 7917869"/>
              <a:gd name="connsiteY6" fmla="*/ 0 h 1470841"/>
              <a:gd name="connsiteX0" fmla="*/ 0 w 7917869"/>
              <a:gd name="connsiteY0" fmla="*/ 0 h 1470025"/>
              <a:gd name="connsiteX1" fmla="*/ 7917656 w 7917869"/>
              <a:gd name="connsiteY1" fmla="*/ 0 h 1470025"/>
              <a:gd name="connsiteX2" fmla="*/ 7917353 w 7917869"/>
              <a:gd name="connsiteY2" fmla="*/ 1224327 h 1470025"/>
              <a:gd name="connsiteX3" fmla="*/ 4794661 w 7917869"/>
              <a:gd name="connsiteY3" fmla="*/ 1223596 h 1470025"/>
              <a:gd name="connsiteX4" fmla="*/ 4796723 w 7917869"/>
              <a:gd name="connsiteY4" fmla="*/ 1468076 h 1470025"/>
              <a:gd name="connsiteX5" fmla="*/ 0 w 7917869"/>
              <a:gd name="connsiteY5" fmla="*/ 1470025 h 1470025"/>
              <a:gd name="connsiteX6" fmla="*/ 0 w 7917869"/>
              <a:gd name="connsiteY6" fmla="*/ 0 h 1470025"/>
              <a:gd name="connsiteX0" fmla="*/ 0 w 7917869"/>
              <a:gd name="connsiteY0" fmla="*/ 0 h 1472224"/>
              <a:gd name="connsiteX1" fmla="*/ 7917656 w 7917869"/>
              <a:gd name="connsiteY1" fmla="*/ 0 h 1472224"/>
              <a:gd name="connsiteX2" fmla="*/ 7917353 w 7917869"/>
              <a:gd name="connsiteY2" fmla="*/ 1224327 h 1472224"/>
              <a:gd name="connsiteX3" fmla="*/ 4794661 w 7917869"/>
              <a:gd name="connsiteY3" fmla="*/ 1223596 h 1472224"/>
              <a:gd name="connsiteX4" fmla="*/ 4796723 w 7917869"/>
              <a:gd name="connsiteY4" fmla="*/ 1472224 h 1472224"/>
              <a:gd name="connsiteX5" fmla="*/ 0 w 7917869"/>
              <a:gd name="connsiteY5" fmla="*/ 1470025 h 1472224"/>
              <a:gd name="connsiteX6" fmla="*/ 0 w 7917869"/>
              <a:gd name="connsiteY6" fmla="*/ 0 h 1472224"/>
              <a:gd name="connsiteX0" fmla="*/ 0 w 7917869"/>
              <a:gd name="connsiteY0" fmla="*/ 0 h 1472790"/>
              <a:gd name="connsiteX1" fmla="*/ 7917656 w 7917869"/>
              <a:gd name="connsiteY1" fmla="*/ 0 h 1472790"/>
              <a:gd name="connsiteX2" fmla="*/ 7917353 w 7917869"/>
              <a:gd name="connsiteY2" fmla="*/ 1224327 h 1472790"/>
              <a:gd name="connsiteX3" fmla="*/ 4794661 w 7917869"/>
              <a:gd name="connsiteY3" fmla="*/ 1223596 h 1472790"/>
              <a:gd name="connsiteX4" fmla="*/ 4796723 w 7917869"/>
              <a:gd name="connsiteY4" fmla="*/ 1472224 h 1472790"/>
              <a:gd name="connsiteX5" fmla="*/ 0 w 7917869"/>
              <a:gd name="connsiteY5" fmla="*/ 1472790 h 1472790"/>
              <a:gd name="connsiteX6" fmla="*/ 0 w 7917869"/>
              <a:gd name="connsiteY6" fmla="*/ 0 h 1472790"/>
              <a:gd name="connsiteX0" fmla="*/ 0 w 7917869"/>
              <a:gd name="connsiteY0" fmla="*/ 0 h 1472790"/>
              <a:gd name="connsiteX1" fmla="*/ 7917656 w 7917869"/>
              <a:gd name="connsiteY1" fmla="*/ 0 h 1472790"/>
              <a:gd name="connsiteX2" fmla="*/ 7917353 w 7917869"/>
              <a:gd name="connsiteY2" fmla="*/ 1224327 h 1472790"/>
              <a:gd name="connsiteX3" fmla="*/ 4794662 w 7917869"/>
              <a:gd name="connsiteY3" fmla="*/ 1356814 h 1472790"/>
              <a:gd name="connsiteX4" fmla="*/ 4796723 w 7917869"/>
              <a:gd name="connsiteY4" fmla="*/ 1472224 h 1472790"/>
              <a:gd name="connsiteX5" fmla="*/ 0 w 7917869"/>
              <a:gd name="connsiteY5" fmla="*/ 1472790 h 1472790"/>
              <a:gd name="connsiteX6" fmla="*/ 0 w 7917869"/>
              <a:gd name="connsiteY6" fmla="*/ 0 h 1472790"/>
              <a:gd name="connsiteX0" fmla="*/ 0 w 7917869"/>
              <a:gd name="connsiteY0" fmla="*/ 0 h 1472790"/>
              <a:gd name="connsiteX1" fmla="*/ 7917656 w 7917869"/>
              <a:gd name="connsiteY1" fmla="*/ 0 h 1472790"/>
              <a:gd name="connsiteX2" fmla="*/ 7917354 w 7917869"/>
              <a:gd name="connsiteY2" fmla="*/ 1357545 h 1472790"/>
              <a:gd name="connsiteX3" fmla="*/ 4794662 w 7917869"/>
              <a:gd name="connsiteY3" fmla="*/ 1356814 h 1472790"/>
              <a:gd name="connsiteX4" fmla="*/ 4796723 w 7917869"/>
              <a:gd name="connsiteY4" fmla="*/ 1472224 h 1472790"/>
              <a:gd name="connsiteX5" fmla="*/ 0 w 7917869"/>
              <a:gd name="connsiteY5" fmla="*/ 1472790 h 1472790"/>
              <a:gd name="connsiteX6" fmla="*/ 0 w 7917869"/>
              <a:gd name="connsiteY6" fmla="*/ 0 h 1472790"/>
              <a:gd name="connsiteX0" fmla="*/ 0 w 7917869"/>
              <a:gd name="connsiteY0" fmla="*/ 0 h 1472790"/>
              <a:gd name="connsiteX1" fmla="*/ 7917656 w 7917869"/>
              <a:gd name="connsiteY1" fmla="*/ 0 h 1472790"/>
              <a:gd name="connsiteX2" fmla="*/ 7917355 w 7917869"/>
              <a:gd name="connsiteY2" fmla="*/ 1354100 h 1472790"/>
              <a:gd name="connsiteX3" fmla="*/ 4794662 w 7917869"/>
              <a:gd name="connsiteY3" fmla="*/ 1356814 h 1472790"/>
              <a:gd name="connsiteX4" fmla="*/ 4796723 w 7917869"/>
              <a:gd name="connsiteY4" fmla="*/ 1472224 h 1472790"/>
              <a:gd name="connsiteX5" fmla="*/ 0 w 7917869"/>
              <a:gd name="connsiteY5" fmla="*/ 1472790 h 1472790"/>
              <a:gd name="connsiteX6" fmla="*/ 0 w 7917869"/>
              <a:gd name="connsiteY6" fmla="*/ 0 h 1472790"/>
              <a:gd name="connsiteX0" fmla="*/ 0 w 7919864"/>
              <a:gd name="connsiteY0" fmla="*/ 0 h 1472790"/>
              <a:gd name="connsiteX1" fmla="*/ 7917656 w 7919864"/>
              <a:gd name="connsiteY1" fmla="*/ 0 h 1472790"/>
              <a:gd name="connsiteX2" fmla="*/ 7919864 w 7919864"/>
              <a:gd name="connsiteY2" fmla="*/ 1357545 h 1472790"/>
              <a:gd name="connsiteX3" fmla="*/ 4794662 w 7919864"/>
              <a:gd name="connsiteY3" fmla="*/ 1356814 h 1472790"/>
              <a:gd name="connsiteX4" fmla="*/ 4796723 w 7919864"/>
              <a:gd name="connsiteY4" fmla="*/ 1472224 h 1472790"/>
              <a:gd name="connsiteX5" fmla="*/ 0 w 7919864"/>
              <a:gd name="connsiteY5" fmla="*/ 1472790 h 1472790"/>
              <a:gd name="connsiteX6" fmla="*/ 0 w 7919864"/>
              <a:gd name="connsiteY6" fmla="*/ 0 h 1472790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4794662 w 7922373"/>
              <a:gd name="connsiteY3" fmla="*/ 1356814 h 1472790"/>
              <a:gd name="connsiteX4" fmla="*/ 4796723 w 7922373"/>
              <a:gd name="connsiteY4" fmla="*/ 1472224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4794662 w 7922373"/>
              <a:gd name="connsiteY3" fmla="*/ 1356814 h 1472790"/>
              <a:gd name="connsiteX4" fmla="*/ 4796723 w 7922373"/>
              <a:gd name="connsiteY4" fmla="*/ 1472224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4794662 w 7922373"/>
              <a:gd name="connsiteY3" fmla="*/ 1356814 h 1472790"/>
              <a:gd name="connsiteX4" fmla="*/ 4794293 w 7922373"/>
              <a:gd name="connsiteY4" fmla="*/ 1471111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3336"/>
              <a:gd name="connsiteX1" fmla="*/ 7917656 w 7922373"/>
              <a:gd name="connsiteY1" fmla="*/ 0 h 1473336"/>
              <a:gd name="connsiteX2" fmla="*/ 7922373 w 7922373"/>
              <a:gd name="connsiteY2" fmla="*/ 1356397 h 1473336"/>
              <a:gd name="connsiteX3" fmla="*/ 4794662 w 7922373"/>
              <a:gd name="connsiteY3" fmla="*/ 1356814 h 1473336"/>
              <a:gd name="connsiteX4" fmla="*/ 4791863 w 7922373"/>
              <a:gd name="connsiteY4" fmla="*/ 1473336 h 1473336"/>
              <a:gd name="connsiteX5" fmla="*/ 0 w 7922373"/>
              <a:gd name="connsiteY5" fmla="*/ 1472790 h 1473336"/>
              <a:gd name="connsiteX6" fmla="*/ 0 w 7922373"/>
              <a:gd name="connsiteY6" fmla="*/ 0 h 1473336"/>
              <a:gd name="connsiteX0" fmla="*/ 0 w 7922373"/>
              <a:gd name="connsiteY0" fmla="*/ 0 h 1473336"/>
              <a:gd name="connsiteX1" fmla="*/ 7917656 w 7922373"/>
              <a:gd name="connsiteY1" fmla="*/ 0 h 1473336"/>
              <a:gd name="connsiteX2" fmla="*/ 7922373 w 7922373"/>
              <a:gd name="connsiteY2" fmla="*/ 1356397 h 1473336"/>
              <a:gd name="connsiteX3" fmla="*/ 2302031 w 7922373"/>
              <a:gd name="connsiteY3" fmla="*/ 1400732 h 1473336"/>
              <a:gd name="connsiteX4" fmla="*/ 4791863 w 7922373"/>
              <a:gd name="connsiteY4" fmla="*/ 1473336 h 1473336"/>
              <a:gd name="connsiteX5" fmla="*/ 0 w 7922373"/>
              <a:gd name="connsiteY5" fmla="*/ 1472790 h 1473336"/>
              <a:gd name="connsiteX6" fmla="*/ 0 w 7922373"/>
              <a:gd name="connsiteY6" fmla="*/ 0 h 1473336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2302031 w 7922373"/>
              <a:gd name="connsiteY3" fmla="*/ 1400732 h 1472790"/>
              <a:gd name="connsiteX4" fmla="*/ 2304101 w 7922373"/>
              <a:gd name="connsiteY4" fmla="*/ 1471739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4135"/>
              <a:gd name="connsiteX1" fmla="*/ 7917656 w 7922373"/>
              <a:gd name="connsiteY1" fmla="*/ 0 h 1474135"/>
              <a:gd name="connsiteX2" fmla="*/ 7922373 w 7922373"/>
              <a:gd name="connsiteY2" fmla="*/ 1356397 h 1474135"/>
              <a:gd name="connsiteX3" fmla="*/ 2302031 w 7922373"/>
              <a:gd name="connsiteY3" fmla="*/ 1400732 h 1474135"/>
              <a:gd name="connsiteX4" fmla="*/ 2304101 w 7922373"/>
              <a:gd name="connsiteY4" fmla="*/ 1474135 h 1474135"/>
              <a:gd name="connsiteX5" fmla="*/ 0 w 7922373"/>
              <a:gd name="connsiteY5" fmla="*/ 1472790 h 1474135"/>
              <a:gd name="connsiteX6" fmla="*/ 0 w 7922373"/>
              <a:gd name="connsiteY6" fmla="*/ 0 h 1474135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2302031 w 7922373"/>
              <a:gd name="connsiteY3" fmla="*/ 1400732 h 1472790"/>
              <a:gd name="connsiteX4" fmla="*/ 2304101 w 7922373"/>
              <a:gd name="connsiteY4" fmla="*/ 1471739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2302031 w 7922373"/>
              <a:gd name="connsiteY3" fmla="*/ 1400732 h 1472790"/>
              <a:gd name="connsiteX4" fmla="*/ 2304101 w 7922373"/>
              <a:gd name="connsiteY4" fmla="*/ 1471739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2302031 w 7922373"/>
              <a:gd name="connsiteY3" fmla="*/ 1400732 h 1472790"/>
              <a:gd name="connsiteX4" fmla="*/ 2304101 w 7922373"/>
              <a:gd name="connsiteY4" fmla="*/ 1471739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2302031 w 7922373"/>
              <a:gd name="connsiteY3" fmla="*/ 1400732 h 1472790"/>
              <a:gd name="connsiteX4" fmla="*/ 2304101 w 7922373"/>
              <a:gd name="connsiteY4" fmla="*/ 1472537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2306899 w 7922373"/>
              <a:gd name="connsiteY3" fmla="*/ 1399933 h 1472790"/>
              <a:gd name="connsiteX4" fmla="*/ 2304101 w 7922373"/>
              <a:gd name="connsiteY4" fmla="*/ 1472537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2306899 w 7922373"/>
              <a:gd name="connsiteY3" fmla="*/ 1399933 h 1472790"/>
              <a:gd name="connsiteX4" fmla="*/ 2308971 w 7922373"/>
              <a:gd name="connsiteY4" fmla="*/ 1472537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3336"/>
              <a:gd name="connsiteX1" fmla="*/ 7917656 w 7922373"/>
              <a:gd name="connsiteY1" fmla="*/ 0 h 1473336"/>
              <a:gd name="connsiteX2" fmla="*/ 7922373 w 7922373"/>
              <a:gd name="connsiteY2" fmla="*/ 1356397 h 1473336"/>
              <a:gd name="connsiteX3" fmla="*/ 2306899 w 7922373"/>
              <a:gd name="connsiteY3" fmla="*/ 1399933 h 1473336"/>
              <a:gd name="connsiteX4" fmla="*/ 2308971 w 7922373"/>
              <a:gd name="connsiteY4" fmla="*/ 1473336 h 1473336"/>
              <a:gd name="connsiteX5" fmla="*/ 0 w 7922373"/>
              <a:gd name="connsiteY5" fmla="*/ 1472790 h 1473336"/>
              <a:gd name="connsiteX6" fmla="*/ 0 w 7922373"/>
              <a:gd name="connsiteY6" fmla="*/ 0 h 1473336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2306899 w 7922373"/>
              <a:gd name="connsiteY3" fmla="*/ 1399933 h 1472790"/>
              <a:gd name="connsiteX4" fmla="*/ 2308971 w 7922373"/>
              <a:gd name="connsiteY4" fmla="*/ 1471739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4135"/>
              <a:gd name="connsiteX1" fmla="*/ 7917656 w 7922373"/>
              <a:gd name="connsiteY1" fmla="*/ 0 h 1474135"/>
              <a:gd name="connsiteX2" fmla="*/ 7922373 w 7922373"/>
              <a:gd name="connsiteY2" fmla="*/ 1356397 h 1474135"/>
              <a:gd name="connsiteX3" fmla="*/ 2306899 w 7922373"/>
              <a:gd name="connsiteY3" fmla="*/ 1399933 h 1474135"/>
              <a:gd name="connsiteX4" fmla="*/ 2308971 w 7922373"/>
              <a:gd name="connsiteY4" fmla="*/ 1474135 h 1474135"/>
              <a:gd name="connsiteX5" fmla="*/ 0 w 7922373"/>
              <a:gd name="connsiteY5" fmla="*/ 1472790 h 1474135"/>
              <a:gd name="connsiteX6" fmla="*/ 0 w 7922373"/>
              <a:gd name="connsiteY6" fmla="*/ 0 h 1474135"/>
              <a:gd name="connsiteX0" fmla="*/ 0 w 7922373"/>
              <a:gd name="connsiteY0" fmla="*/ 0 h 1473420"/>
              <a:gd name="connsiteX1" fmla="*/ 7917656 w 7922373"/>
              <a:gd name="connsiteY1" fmla="*/ 0 h 1473420"/>
              <a:gd name="connsiteX2" fmla="*/ 7922373 w 7922373"/>
              <a:gd name="connsiteY2" fmla="*/ 1356397 h 1473420"/>
              <a:gd name="connsiteX3" fmla="*/ 2306899 w 7922373"/>
              <a:gd name="connsiteY3" fmla="*/ 1399933 h 1473420"/>
              <a:gd name="connsiteX4" fmla="*/ 2313332 w 7922373"/>
              <a:gd name="connsiteY4" fmla="*/ 1473420 h 1473420"/>
              <a:gd name="connsiteX5" fmla="*/ 0 w 7922373"/>
              <a:gd name="connsiteY5" fmla="*/ 1472790 h 1473420"/>
              <a:gd name="connsiteX6" fmla="*/ 0 w 7922373"/>
              <a:gd name="connsiteY6" fmla="*/ 0 h 1473420"/>
              <a:gd name="connsiteX0" fmla="*/ 0 w 7922373"/>
              <a:gd name="connsiteY0" fmla="*/ 0 h 1473420"/>
              <a:gd name="connsiteX1" fmla="*/ 7917656 w 7922373"/>
              <a:gd name="connsiteY1" fmla="*/ 0 h 1473420"/>
              <a:gd name="connsiteX2" fmla="*/ 7922373 w 7922373"/>
              <a:gd name="connsiteY2" fmla="*/ 1356397 h 1473420"/>
              <a:gd name="connsiteX3" fmla="*/ 2306899 w 7922373"/>
              <a:gd name="connsiteY3" fmla="*/ 1399933 h 1473420"/>
              <a:gd name="connsiteX4" fmla="*/ 2308971 w 7922373"/>
              <a:gd name="connsiteY4" fmla="*/ 1473420 h 1473420"/>
              <a:gd name="connsiteX5" fmla="*/ 0 w 7922373"/>
              <a:gd name="connsiteY5" fmla="*/ 1472790 h 1473420"/>
              <a:gd name="connsiteX6" fmla="*/ 0 w 7922373"/>
              <a:gd name="connsiteY6" fmla="*/ 0 h 1473420"/>
              <a:gd name="connsiteX0" fmla="*/ 0 w 7922373"/>
              <a:gd name="connsiteY0" fmla="*/ 0 h 1473420"/>
              <a:gd name="connsiteX1" fmla="*/ 7917656 w 7922373"/>
              <a:gd name="connsiteY1" fmla="*/ 0 h 1473420"/>
              <a:gd name="connsiteX2" fmla="*/ 7922373 w 7922373"/>
              <a:gd name="connsiteY2" fmla="*/ 1398602 h 1473420"/>
              <a:gd name="connsiteX3" fmla="*/ 2306899 w 7922373"/>
              <a:gd name="connsiteY3" fmla="*/ 1399933 h 1473420"/>
              <a:gd name="connsiteX4" fmla="*/ 2308971 w 7922373"/>
              <a:gd name="connsiteY4" fmla="*/ 1473420 h 1473420"/>
              <a:gd name="connsiteX5" fmla="*/ 0 w 7922373"/>
              <a:gd name="connsiteY5" fmla="*/ 1472790 h 1473420"/>
              <a:gd name="connsiteX6" fmla="*/ 0 w 7922373"/>
              <a:gd name="connsiteY6" fmla="*/ 0 h 1473420"/>
              <a:gd name="connsiteX0" fmla="*/ 0 w 7922373"/>
              <a:gd name="connsiteY0" fmla="*/ 0 h 1473420"/>
              <a:gd name="connsiteX1" fmla="*/ 7917656 w 7922373"/>
              <a:gd name="connsiteY1" fmla="*/ 0 h 1473420"/>
              <a:gd name="connsiteX2" fmla="*/ 7922373 w 7922373"/>
              <a:gd name="connsiteY2" fmla="*/ 1400033 h 1473420"/>
              <a:gd name="connsiteX3" fmla="*/ 2306899 w 7922373"/>
              <a:gd name="connsiteY3" fmla="*/ 1399933 h 1473420"/>
              <a:gd name="connsiteX4" fmla="*/ 2308971 w 7922373"/>
              <a:gd name="connsiteY4" fmla="*/ 1473420 h 1473420"/>
              <a:gd name="connsiteX5" fmla="*/ 0 w 7922373"/>
              <a:gd name="connsiteY5" fmla="*/ 1472790 h 1473420"/>
              <a:gd name="connsiteX6" fmla="*/ 0 w 7922373"/>
              <a:gd name="connsiteY6" fmla="*/ 0 h 1473420"/>
              <a:gd name="connsiteX0" fmla="*/ 0 w 7918012"/>
              <a:gd name="connsiteY0" fmla="*/ 0 h 1473420"/>
              <a:gd name="connsiteX1" fmla="*/ 7917656 w 7918012"/>
              <a:gd name="connsiteY1" fmla="*/ 0 h 1473420"/>
              <a:gd name="connsiteX2" fmla="*/ 7918012 w 7918012"/>
              <a:gd name="connsiteY2" fmla="*/ 1400033 h 1473420"/>
              <a:gd name="connsiteX3" fmla="*/ 2306899 w 7918012"/>
              <a:gd name="connsiteY3" fmla="*/ 1399933 h 1473420"/>
              <a:gd name="connsiteX4" fmla="*/ 2308971 w 7918012"/>
              <a:gd name="connsiteY4" fmla="*/ 1473420 h 1473420"/>
              <a:gd name="connsiteX5" fmla="*/ 0 w 7918012"/>
              <a:gd name="connsiteY5" fmla="*/ 1472790 h 1473420"/>
              <a:gd name="connsiteX6" fmla="*/ 0 w 7918012"/>
              <a:gd name="connsiteY6" fmla="*/ 0 h 1473420"/>
              <a:gd name="connsiteX0" fmla="*/ 0 w 7922373"/>
              <a:gd name="connsiteY0" fmla="*/ 0 h 1473420"/>
              <a:gd name="connsiteX1" fmla="*/ 7917656 w 7922373"/>
              <a:gd name="connsiteY1" fmla="*/ 0 h 1473420"/>
              <a:gd name="connsiteX2" fmla="*/ 7922373 w 7922373"/>
              <a:gd name="connsiteY2" fmla="*/ 1400033 h 1473420"/>
              <a:gd name="connsiteX3" fmla="*/ 2306899 w 7922373"/>
              <a:gd name="connsiteY3" fmla="*/ 1399933 h 1473420"/>
              <a:gd name="connsiteX4" fmla="*/ 2308971 w 7922373"/>
              <a:gd name="connsiteY4" fmla="*/ 1473420 h 1473420"/>
              <a:gd name="connsiteX5" fmla="*/ 0 w 7922373"/>
              <a:gd name="connsiteY5" fmla="*/ 1472790 h 1473420"/>
              <a:gd name="connsiteX6" fmla="*/ 0 w 7922373"/>
              <a:gd name="connsiteY6" fmla="*/ 0 h 1473420"/>
              <a:gd name="connsiteX0" fmla="*/ 0 w 7922373"/>
              <a:gd name="connsiteY0" fmla="*/ 0 h 1473420"/>
              <a:gd name="connsiteX1" fmla="*/ 7917656 w 7922373"/>
              <a:gd name="connsiteY1" fmla="*/ 0 h 1473420"/>
              <a:gd name="connsiteX2" fmla="*/ 7922373 w 7922373"/>
              <a:gd name="connsiteY2" fmla="*/ 1400033 h 1473420"/>
              <a:gd name="connsiteX3" fmla="*/ 2311260 w 7922373"/>
              <a:gd name="connsiteY3" fmla="*/ 1399218 h 1473420"/>
              <a:gd name="connsiteX4" fmla="*/ 2308971 w 7922373"/>
              <a:gd name="connsiteY4" fmla="*/ 1473420 h 1473420"/>
              <a:gd name="connsiteX5" fmla="*/ 0 w 7922373"/>
              <a:gd name="connsiteY5" fmla="*/ 1472790 h 1473420"/>
              <a:gd name="connsiteX6" fmla="*/ 0 w 7922373"/>
              <a:gd name="connsiteY6" fmla="*/ 0 h 1473420"/>
              <a:gd name="connsiteX0" fmla="*/ 0 w 7922373"/>
              <a:gd name="connsiteY0" fmla="*/ 0 h 1473420"/>
              <a:gd name="connsiteX1" fmla="*/ 7917656 w 7922373"/>
              <a:gd name="connsiteY1" fmla="*/ 0 h 1473420"/>
              <a:gd name="connsiteX2" fmla="*/ 7922373 w 7922373"/>
              <a:gd name="connsiteY2" fmla="*/ 1400033 h 1473420"/>
              <a:gd name="connsiteX3" fmla="*/ 2311260 w 7922373"/>
              <a:gd name="connsiteY3" fmla="*/ 1399218 h 1473420"/>
              <a:gd name="connsiteX4" fmla="*/ 2308971 w 7922373"/>
              <a:gd name="connsiteY4" fmla="*/ 1473420 h 1473420"/>
              <a:gd name="connsiteX5" fmla="*/ 0 w 7922373"/>
              <a:gd name="connsiteY5" fmla="*/ 1472790 h 1473420"/>
              <a:gd name="connsiteX6" fmla="*/ 0 w 7922373"/>
              <a:gd name="connsiteY6" fmla="*/ 0 h 1473420"/>
              <a:gd name="connsiteX0" fmla="*/ 0 w 7918010"/>
              <a:gd name="connsiteY0" fmla="*/ 0 h 1473420"/>
              <a:gd name="connsiteX1" fmla="*/ 7917656 w 7918010"/>
              <a:gd name="connsiteY1" fmla="*/ 0 h 1473420"/>
              <a:gd name="connsiteX2" fmla="*/ 7918010 w 7918010"/>
              <a:gd name="connsiteY2" fmla="*/ 1399317 h 1473420"/>
              <a:gd name="connsiteX3" fmla="*/ 2311260 w 7918010"/>
              <a:gd name="connsiteY3" fmla="*/ 1399218 h 1473420"/>
              <a:gd name="connsiteX4" fmla="*/ 2308971 w 7918010"/>
              <a:gd name="connsiteY4" fmla="*/ 1473420 h 1473420"/>
              <a:gd name="connsiteX5" fmla="*/ 0 w 7918010"/>
              <a:gd name="connsiteY5" fmla="*/ 1472790 h 1473420"/>
              <a:gd name="connsiteX6" fmla="*/ 0 w 7918010"/>
              <a:gd name="connsiteY6" fmla="*/ 0 h 1473420"/>
              <a:gd name="connsiteX0" fmla="*/ 0 w 7918010"/>
              <a:gd name="connsiteY0" fmla="*/ 0 h 1473420"/>
              <a:gd name="connsiteX1" fmla="*/ 7917656 w 7918010"/>
              <a:gd name="connsiteY1" fmla="*/ 0 h 1473420"/>
              <a:gd name="connsiteX2" fmla="*/ 7918010 w 7918010"/>
              <a:gd name="connsiteY2" fmla="*/ 1399317 h 1473420"/>
              <a:gd name="connsiteX3" fmla="*/ 2306899 w 7918010"/>
              <a:gd name="connsiteY3" fmla="*/ 1399218 h 1473420"/>
              <a:gd name="connsiteX4" fmla="*/ 2308971 w 7918010"/>
              <a:gd name="connsiteY4" fmla="*/ 1473420 h 1473420"/>
              <a:gd name="connsiteX5" fmla="*/ 0 w 7918010"/>
              <a:gd name="connsiteY5" fmla="*/ 1472790 h 1473420"/>
              <a:gd name="connsiteX6" fmla="*/ 0 w 7918010"/>
              <a:gd name="connsiteY6" fmla="*/ 0 h 1473420"/>
              <a:gd name="connsiteX0" fmla="*/ 0 w 7918010"/>
              <a:gd name="connsiteY0" fmla="*/ 0 h 1473420"/>
              <a:gd name="connsiteX1" fmla="*/ 7917656 w 7918010"/>
              <a:gd name="connsiteY1" fmla="*/ 0 h 1473420"/>
              <a:gd name="connsiteX2" fmla="*/ 7918010 w 7918010"/>
              <a:gd name="connsiteY2" fmla="*/ 1399317 h 1473420"/>
              <a:gd name="connsiteX3" fmla="*/ 2306899 w 7918010"/>
              <a:gd name="connsiteY3" fmla="*/ 1399218 h 1473420"/>
              <a:gd name="connsiteX4" fmla="*/ 2308971 w 7918010"/>
              <a:gd name="connsiteY4" fmla="*/ 1473420 h 1473420"/>
              <a:gd name="connsiteX5" fmla="*/ 0 w 7918010"/>
              <a:gd name="connsiteY5" fmla="*/ 1472790 h 1473420"/>
              <a:gd name="connsiteX6" fmla="*/ 0 w 7918010"/>
              <a:gd name="connsiteY6" fmla="*/ 0 h 1473420"/>
              <a:gd name="connsiteX0" fmla="*/ 0 w 7918010"/>
              <a:gd name="connsiteY0" fmla="*/ 0 h 1474135"/>
              <a:gd name="connsiteX1" fmla="*/ 7917656 w 7918010"/>
              <a:gd name="connsiteY1" fmla="*/ 0 h 1474135"/>
              <a:gd name="connsiteX2" fmla="*/ 7918010 w 7918010"/>
              <a:gd name="connsiteY2" fmla="*/ 1399317 h 1474135"/>
              <a:gd name="connsiteX3" fmla="*/ 2306899 w 7918010"/>
              <a:gd name="connsiteY3" fmla="*/ 1399218 h 1474135"/>
              <a:gd name="connsiteX4" fmla="*/ 2308971 w 7918010"/>
              <a:gd name="connsiteY4" fmla="*/ 1474135 h 1474135"/>
              <a:gd name="connsiteX5" fmla="*/ 0 w 7918010"/>
              <a:gd name="connsiteY5" fmla="*/ 1472790 h 1474135"/>
              <a:gd name="connsiteX6" fmla="*/ 0 w 7918010"/>
              <a:gd name="connsiteY6" fmla="*/ 0 h 1474135"/>
              <a:gd name="connsiteX0" fmla="*/ 0 w 7918010"/>
              <a:gd name="connsiteY0" fmla="*/ 0 h 1474135"/>
              <a:gd name="connsiteX1" fmla="*/ 7917656 w 7918010"/>
              <a:gd name="connsiteY1" fmla="*/ 0 h 1474135"/>
              <a:gd name="connsiteX2" fmla="*/ 7918010 w 7918010"/>
              <a:gd name="connsiteY2" fmla="*/ 1399317 h 1474135"/>
              <a:gd name="connsiteX3" fmla="*/ 2306899 w 7918010"/>
              <a:gd name="connsiteY3" fmla="*/ 1399218 h 1474135"/>
              <a:gd name="connsiteX4" fmla="*/ 2308971 w 7918010"/>
              <a:gd name="connsiteY4" fmla="*/ 1474135 h 1474135"/>
              <a:gd name="connsiteX5" fmla="*/ 0 w 7918010"/>
              <a:gd name="connsiteY5" fmla="*/ 1472790 h 1474135"/>
              <a:gd name="connsiteX6" fmla="*/ 0 w 7918010"/>
              <a:gd name="connsiteY6" fmla="*/ 0 h 1474135"/>
              <a:gd name="connsiteX0" fmla="*/ 0 w 7918010"/>
              <a:gd name="connsiteY0" fmla="*/ 0 h 1474135"/>
              <a:gd name="connsiteX1" fmla="*/ 7917656 w 7918010"/>
              <a:gd name="connsiteY1" fmla="*/ 0 h 1474135"/>
              <a:gd name="connsiteX2" fmla="*/ 7918010 w 7918010"/>
              <a:gd name="connsiteY2" fmla="*/ 1399317 h 1474135"/>
              <a:gd name="connsiteX3" fmla="*/ 2306899 w 7918010"/>
              <a:gd name="connsiteY3" fmla="*/ 1399218 h 1474135"/>
              <a:gd name="connsiteX4" fmla="*/ 2308971 w 7918010"/>
              <a:gd name="connsiteY4" fmla="*/ 1474135 h 1474135"/>
              <a:gd name="connsiteX5" fmla="*/ 0 w 7918010"/>
              <a:gd name="connsiteY5" fmla="*/ 1472790 h 1474135"/>
              <a:gd name="connsiteX6" fmla="*/ 0 w 7918010"/>
              <a:gd name="connsiteY6" fmla="*/ 0 h 1474135"/>
              <a:gd name="connsiteX0" fmla="*/ 0 w 7918010"/>
              <a:gd name="connsiteY0" fmla="*/ 0 h 1473420"/>
              <a:gd name="connsiteX1" fmla="*/ 7917656 w 7918010"/>
              <a:gd name="connsiteY1" fmla="*/ 0 h 1473420"/>
              <a:gd name="connsiteX2" fmla="*/ 7918010 w 7918010"/>
              <a:gd name="connsiteY2" fmla="*/ 1399317 h 1473420"/>
              <a:gd name="connsiteX3" fmla="*/ 2306899 w 7918010"/>
              <a:gd name="connsiteY3" fmla="*/ 1399218 h 1473420"/>
              <a:gd name="connsiteX4" fmla="*/ 2308971 w 7918010"/>
              <a:gd name="connsiteY4" fmla="*/ 1473420 h 1473420"/>
              <a:gd name="connsiteX5" fmla="*/ 0 w 7918010"/>
              <a:gd name="connsiteY5" fmla="*/ 1472790 h 1473420"/>
              <a:gd name="connsiteX6" fmla="*/ 0 w 7918010"/>
              <a:gd name="connsiteY6" fmla="*/ 0 h 1473420"/>
              <a:gd name="connsiteX0" fmla="*/ 0 w 7918010"/>
              <a:gd name="connsiteY0" fmla="*/ 0 h 1473420"/>
              <a:gd name="connsiteX1" fmla="*/ 7917656 w 7918010"/>
              <a:gd name="connsiteY1" fmla="*/ 0 h 1473420"/>
              <a:gd name="connsiteX2" fmla="*/ 7918010 w 7918010"/>
              <a:gd name="connsiteY2" fmla="*/ 1399317 h 1473420"/>
              <a:gd name="connsiteX3" fmla="*/ 2311260 w 7918010"/>
              <a:gd name="connsiteY3" fmla="*/ 1399218 h 1473420"/>
              <a:gd name="connsiteX4" fmla="*/ 2308971 w 7918010"/>
              <a:gd name="connsiteY4" fmla="*/ 1473420 h 1473420"/>
              <a:gd name="connsiteX5" fmla="*/ 0 w 7918010"/>
              <a:gd name="connsiteY5" fmla="*/ 1472790 h 1473420"/>
              <a:gd name="connsiteX6" fmla="*/ 0 w 7918010"/>
              <a:gd name="connsiteY6" fmla="*/ 0 h 1473420"/>
              <a:gd name="connsiteX0" fmla="*/ 0 w 7918010"/>
              <a:gd name="connsiteY0" fmla="*/ 0 h 1474475"/>
              <a:gd name="connsiteX1" fmla="*/ 7917656 w 7918010"/>
              <a:gd name="connsiteY1" fmla="*/ 0 h 1474475"/>
              <a:gd name="connsiteX2" fmla="*/ 7918010 w 7918010"/>
              <a:gd name="connsiteY2" fmla="*/ 1399317 h 1474475"/>
              <a:gd name="connsiteX3" fmla="*/ 2311260 w 7918010"/>
              <a:gd name="connsiteY3" fmla="*/ 1399218 h 1474475"/>
              <a:gd name="connsiteX4" fmla="*/ 2308971 w 7918010"/>
              <a:gd name="connsiteY4" fmla="*/ 1473420 h 1474475"/>
              <a:gd name="connsiteX5" fmla="*/ 0 w 7918010"/>
              <a:gd name="connsiteY5" fmla="*/ 1474475 h 1474475"/>
              <a:gd name="connsiteX6" fmla="*/ 0 w 7918010"/>
              <a:gd name="connsiteY6" fmla="*/ 0 h 1474475"/>
              <a:gd name="connsiteX0" fmla="*/ 0 w 7918010"/>
              <a:gd name="connsiteY0" fmla="*/ 0 h 1475105"/>
              <a:gd name="connsiteX1" fmla="*/ 7917656 w 7918010"/>
              <a:gd name="connsiteY1" fmla="*/ 0 h 1475105"/>
              <a:gd name="connsiteX2" fmla="*/ 7918010 w 7918010"/>
              <a:gd name="connsiteY2" fmla="*/ 1399317 h 1475105"/>
              <a:gd name="connsiteX3" fmla="*/ 2311260 w 7918010"/>
              <a:gd name="connsiteY3" fmla="*/ 1399218 h 1475105"/>
              <a:gd name="connsiteX4" fmla="*/ 2308971 w 7918010"/>
              <a:gd name="connsiteY4" fmla="*/ 1475105 h 1475105"/>
              <a:gd name="connsiteX5" fmla="*/ 0 w 7918010"/>
              <a:gd name="connsiteY5" fmla="*/ 1474475 h 1475105"/>
              <a:gd name="connsiteX6" fmla="*/ 0 w 7918010"/>
              <a:gd name="connsiteY6" fmla="*/ 0 h 1475105"/>
              <a:gd name="connsiteX0" fmla="*/ 0 w 7918010"/>
              <a:gd name="connsiteY0" fmla="*/ 0 h 1475105"/>
              <a:gd name="connsiteX1" fmla="*/ 7917656 w 7918010"/>
              <a:gd name="connsiteY1" fmla="*/ 0 h 1475105"/>
              <a:gd name="connsiteX2" fmla="*/ 7918010 w 7918010"/>
              <a:gd name="connsiteY2" fmla="*/ 1399317 h 1475105"/>
              <a:gd name="connsiteX3" fmla="*/ 2311260 w 7918010"/>
              <a:gd name="connsiteY3" fmla="*/ 1399218 h 1475105"/>
              <a:gd name="connsiteX4" fmla="*/ 2308971 w 7918010"/>
              <a:gd name="connsiteY4" fmla="*/ 1475105 h 1475105"/>
              <a:gd name="connsiteX5" fmla="*/ 0 w 7918010"/>
              <a:gd name="connsiteY5" fmla="*/ 1474475 h 1475105"/>
              <a:gd name="connsiteX6" fmla="*/ 0 w 7918010"/>
              <a:gd name="connsiteY6" fmla="*/ 0 h 1475105"/>
              <a:gd name="connsiteX0" fmla="*/ 0 w 7918010"/>
              <a:gd name="connsiteY0" fmla="*/ 0 h 1475105"/>
              <a:gd name="connsiteX1" fmla="*/ 7917656 w 7918010"/>
              <a:gd name="connsiteY1" fmla="*/ 0 h 1475105"/>
              <a:gd name="connsiteX2" fmla="*/ 7918010 w 7918010"/>
              <a:gd name="connsiteY2" fmla="*/ 1399317 h 1475105"/>
              <a:gd name="connsiteX3" fmla="*/ 2311260 w 7918010"/>
              <a:gd name="connsiteY3" fmla="*/ 1399218 h 1475105"/>
              <a:gd name="connsiteX4" fmla="*/ 2308971 w 7918010"/>
              <a:gd name="connsiteY4" fmla="*/ 1475105 h 1475105"/>
              <a:gd name="connsiteX5" fmla="*/ 0 w 7918010"/>
              <a:gd name="connsiteY5" fmla="*/ 1474475 h 1475105"/>
              <a:gd name="connsiteX6" fmla="*/ 0 w 7918010"/>
              <a:gd name="connsiteY6" fmla="*/ 0 h 1475105"/>
              <a:gd name="connsiteX0" fmla="*/ 0 w 7918010"/>
              <a:gd name="connsiteY0" fmla="*/ 0 h 1475105"/>
              <a:gd name="connsiteX1" fmla="*/ 7917656 w 7918010"/>
              <a:gd name="connsiteY1" fmla="*/ 0 h 1475105"/>
              <a:gd name="connsiteX2" fmla="*/ 7918010 w 7918010"/>
              <a:gd name="connsiteY2" fmla="*/ 1399317 h 1475105"/>
              <a:gd name="connsiteX3" fmla="*/ 2306123 w 7918010"/>
              <a:gd name="connsiteY3" fmla="*/ 1399218 h 1475105"/>
              <a:gd name="connsiteX4" fmla="*/ 2308971 w 7918010"/>
              <a:gd name="connsiteY4" fmla="*/ 1475105 h 1475105"/>
              <a:gd name="connsiteX5" fmla="*/ 0 w 7918010"/>
              <a:gd name="connsiteY5" fmla="*/ 1474475 h 1475105"/>
              <a:gd name="connsiteX6" fmla="*/ 0 w 7918010"/>
              <a:gd name="connsiteY6" fmla="*/ 0 h 1475105"/>
              <a:gd name="connsiteX0" fmla="*/ 0 w 7918010"/>
              <a:gd name="connsiteY0" fmla="*/ 0 h 1475105"/>
              <a:gd name="connsiteX1" fmla="*/ 7917656 w 7918010"/>
              <a:gd name="connsiteY1" fmla="*/ 0 h 1475105"/>
              <a:gd name="connsiteX2" fmla="*/ 7918010 w 7918010"/>
              <a:gd name="connsiteY2" fmla="*/ 1399317 h 1475105"/>
              <a:gd name="connsiteX3" fmla="*/ 2306123 w 7918010"/>
              <a:gd name="connsiteY3" fmla="*/ 1399218 h 1475105"/>
              <a:gd name="connsiteX4" fmla="*/ 2308971 w 7918010"/>
              <a:gd name="connsiteY4" fmla="*/ 1475105 h 1475105"/>
              <a:gd name="connsiteX5" fmla="*/ 0 w 7918010"/>
              <a:gd name="connsiteY5" fmla="*/ 1474475 h 1475105"/>
              <a:gd name="connsiteX6" fmla="*/ 0 w 7918010"/>
              <a:gd name="connsiteY6" fmla="*/ 0 h 1475105"/>
              <a:gd name="connsiteX0" fmla="*/ 0 w 7918010"/>
              <a:gd name="connsiteY0" fmla="*/ 0 h 1475105"/>
              <a:gd name="connsiteX1" fmla="*/ 7917656 w 7918010"/>
              <a:gd name="connsiteY1" fmla="*/ 0 h 1475105"/>
              <a:gd name="connsiteX2" fmla="*/ 7918010 w 7918010"/>
              <a:gd name="connsiteY2" fmla="*/ 1399317 h 1475105"/>
              <a:gd name="connsiteX3" fmla="*/ 2306123 w 7918010"/>
              <a:gd name="connsiteY3" fmla="*/ 1399218 h 1475105"/>
              <a:gd name="connsiteX4" fmla="*/ 2308971 w 7918010"/>
              <a:gd name="connsiteY4" fmla="*/ 1475105 h 1475105"/>
              <a:gd name="connsiteX5" fmla="*/ 0 w 7918010"/>
              <a:gd name="connsiteY5" fmla="*/ 1474475 h 1475105"/>
              <a:gd name="connsiteX6" fmla="*/ 0 w 7918010"/>
              <a:gd name="connsiteY6" fmla="*/ 0 h 1475105"/>
              <a:gd name="connsiteX0" fmla="*/ 0 w 7918010"/>
              <a:gd name="connsiteY0" fmla="*/ 0 h 1475105"/>
              <a:gd name="connsiteX1" fmla="*/ 7917656 w 7918010"/>
              <a:gd name="connsiteY1" fmla="*/ 0 h 1475105"/>
              <a:gd name="connsiteX2" fmla="*/ 7918010 w 7918010"/>
              <a:gd name="connsiteY2" fmla="*/ 1399317 h 1475105"/>
              <a:gd name="connsiteX3" fmla="*/ 2306123 w 7918010"/>
              <a:gd name="connsiteY3" fmla="*/ 1399218 h 1475105"/>
              <a:gd name="connsiteX4" fmla="*/ 2308971 w 7918010"/>
              <a:gd name="connsiteY4" fmla="*/ 1475105 h 1475105"/>
              <a:gd name="connsiteX5" fmla="*/ 0 w 7918010"/>
              <a:gd name="connsiteY5" fmla="*/ 1474475 h 1475105"/>
              <a:gd name="connsiteX6" fmla="*/ 0 w 7918010"/>
              <a:gd name="connsiteY6" fmla="*/ 0 h 1475105"/>
              <a:gd name="connsiteX0" fmla="*/ 0 w 7918010"/>
              <a:gd name="connsiteY0" fmla="*/ 0 h 1475105"/>
              <a:gd name="connsiteX1" fmla="*/ 7917656 w 7918010"/>
              <a:gd name="connsiteY1" fmla="*/ 0 h 1475105"/>
              <a:gd name="connsiteX2" fmla="*/ 7918010 w 7918010"/>
              <a:gd name="connsiteY2" fmla="*/ 1399317 h 1475105"/>
              <a:gd name="connsiteX3" fmla="*/ 2306123 w 7918010"/>
              <a:gd name="connsiteY3" fmla="*/ 1399218 h 1475105"/>
              <a:gd name="connsiteX4" fmla="*/ 2308971 w 7918010"/>
              <a:gd name="connsiteY4" fmla="*/ 1475105 h 1475105"/>
              <a:gd name="connsiteX5" fmla="*/ 0 w 7918010"/>
              <a:gd name="connsiteY5" fmla="*/ 1474475 h 1475105"/>
              <a:gd name="connsiteX6" fmla="*/ 0 w 7918010"/>
              <a:gd name="connsiteY6" fmla="*/ 0 h 1475105"/>
              <a:gd name="connsiteX0" fmla="*/ 0 w 7918010"/>
              <a:gd name="connsiteY0" fmla="*/ 887016 h 1475105"/>
              <a:gd name="connsiteX1" fmla="*/ 7917656 w 7918010"/>
              <a:gd name="connsiteY1" fmla="*/ 0 h 1475105"/>
              <a:gd name="connsiteX2" fmla="*/ 7918010 w 7918010"/>
              <a:gd name="connsiteY2" fmla="*/ 1399317 h 1475105"/>
              <a:gd name="connsiteX3" fmla="*/ 2306123 w 7918010"/>
              <a:gd name="connsiteY3" fmla="*/ 1399218 h 1475105"/>
              <a:gd name="connsiteX4" fmla="*/ 2308971 w 7918010"/>
              <a:gd name="connsiteY4" fmla="*/ 1475105 h 1475105"/>
              <a:gd name="connsiteX5" fmla="*/ 0 w 7918010"/>
              <a:gd name="connsiteY5" fmla="*/ 1474475 h 1475105"/>
              <a:gd name="connsiteX6" fmla="*/ 0 w 7918010"/>
              <a:gd name="connsiteY6" fmla="*/ 887016 h 1475105"/>
              <a:gd name="connsiteX0" fmla="*/ 0 w 7918010"/>
              <a:gd name="connsiteY0" fmla="*/ 841234 h 1475105"/>
              <a:gd name="connsiteX1" fmla="*/ 7917656 w 7918010"/>
              <a:gd name="connsiteY1" fmla="*/ 0 h 1475105"/>
              <a:gd name="connsiteX2" fmla="*/ 7918010 w 7918010"/>
              <a:gd name="connsiteY2" fmla="*/ 1399317 h 1475105"/>
              <a:gd name="connsiteX3" fmla="*/ 2306123 w 7918010"/>
              <a:gd name="connsiteY3" fmla="*/ 1399218 h 1475105"/>
              <a:gd name="connsiteX4" fmla="*/ 2308971 w 7918010"/>
              <a:gd name="connsiteY4" fmla="*/ 1475105 h 1475105"/>
              <a:gd name="connsiteX5" fmla="*/ 0 w 7918010"/>
              <a:gd name="connsiteY5" fmla="*/ 1474475 h 1475105"/>
              <a:gd name="connsiteX6" fmla="*/ 0 w 7918010"/>
              <a:gd name="connsiteY6" fmla="*/ 841234 h 1475105"/>
              <a:gd name="connsiteX0" fmla="*/ 0 w 7918010"/>
              <a:gd name="connsiteY0" fmla="*/ 8583 h 642454"/>
              <a:gd name="connsiteX1" fmla="*/ 7917657 w 7918010"/>
              <a:gd name="connsiteY1" fmla="*/ 0 h 642454"/>
              <a:gd name="connsiteX2" fmla="*/ 7918010 w 7918010"/>
              <a:gd name="connsiteY2" fmla="*/ 566666 h 642454"/>
              <a:gd name="connsiteX3" fmla="*/ 2306123 w 7918010"/>
              <a:gd name="connsiteY3" fmla="*/ 566567 h 642454"/>
              <a:gd name="connsiteX4" fmla="*/ 2308971 w 7918010"/>
              <a:gd name="connsiteY4" fmla="*/ 642454 h 642454"/>
              <a:gd name="connsiteX5" fmla="*/ 0 w 7918010"/>
              <a:gd name="connsiteY5" fmla="*/ 641824 h 642454"/>
              <a:gd name="connsiteX6" fmla="*/ 0 w 7918010"/>
              <a:gd name="connsiteY6" fmla="*/ 8583 h 642454"/>
              <a:gd name="connsiteX0" fmla="*/ 5218 w 7918010"/>
              <a:gd name="connsiteY0" fmla="*/ 26 h 642454"/>
              <a:gd name="connsiteX1" fmla="*/ 7917657 w 7918010"/>
              <a:gd name="connsiteY1" fmla="*/ 0 h 642454"/>
              <a:gd name="connsiteX2" fmla="*/ 7918010 w 7918010"/>
              <a:gd name="connsiteY2" fmla="*/ 566666 h 642454"/>
              <a:gd name="connsiteX3" fmla="*/ 2306123 w 7918010"/>
              <a:gd name="connsiteY3" fmla="*/ 566567 h 642454"/>
              <a:gd name="connsiteX4" fmla="*/ 2308971 w 7918010"/>
              <a:gd name="connsiteY4" fmla="*/ 642454 h 642454"/>
              <a:gd name="connsiteX5" fmla="*/ 0 w 7918010"/>
              <a:gd name="connsiteY5" fmla="*/ 641824 h 642454"/>
              <a:gd name="connsiteX6" fmla="*/ 5218 w 7918010"/>
              <a:gd name="connsiteY6" fmla="*/ 26 h 642454"/>
              <a:gd name="connsiteX0" fmla="*/ 231 w 7923457"/>
              <a:gd name="connsiteY0" fmla="*/ 0 h 643283"/>
              <a:gd name="connsiteX1" fmla="*/ 7923104 w 7923457"/>
              <a:gd name="connsiteY1" fmla="*/ 829 h 643283"/>
              <a:gd name="connsiteX2" fmla="*/ 7923457 w 7923457"/>
              <a:gd name="connsiteY2" fmla="*/ 567495 h 643283"/>
              <a:gd name="connsiteX3" fmla="*/ 2311570 w 7923457"/>
              <a:gd name="connsiteY3" fmla="*/ 567396 h 643283"/>
              <a:gd name="connsiteX4" fmla="*/ 2314418 w 7923457"/>
              <a:gd name="connsiteY4" fmla="*/ 643283 h 643283"/>
              <a:gd name="connsiteX5" fmla="*/ 5447 w 7923457"/>
              <a:gd name="connsiteY5" fmla="*/ 642653 h 643283"/>
              <a:gd name="connsiteX6" fmla="*/ 231 w 7923457"/>
              <a:gd name="connsiteY6" fmla="*/ 0 h 643283"/>
              <a:gd name="connsiteX0" fmla="*/ 5218 w 7918010"/>
              <a:gd name="connsiteY0" fmla="*/ 882 h 642454"/>
              <a:gd name="connsiteX1" fmla="*/ 7917657 w 7918010"/>
              <a:gd name="connsiteY1" fmla="*/ 0 h 642454"/>
              <a:gd name="connsiteX2" fmla="*/ 7918010 w 7918010"/>
              <a:gd name="connsiteY2" fmla="*/ 566666 h 642454"/>
              <a:gd name="connsiteX3" fmla="*/ 2306123 w 7918010"/>
              <a:gd name="connsiteY3" fmla="*/ 566567 h 642454"/>
              <a:gd name="connsiteX4" fmla="*/ 2308971 w 7918010"/>
              <a:gd name="connsiteY4" fmla="*/ 642454 h 642454"/>
              <a:gd name="connsiteX5" fmla="*/ 0 w 7918010"/>
              <a:gd name="connsiteY5" fmla="*/ 641824 h 642454"/>
              <a:gd name="connsiteX6" fmla="*/ 5218 w 7918010"/>
              <a:gd name="connsiteY6" fmla="*/ 882 h 642454"/>
              <a:gd name="connsiteX0" fmla="*/ 5218 w 7918010"/>
              <a:gd name="connsiteY0" fmla="*/ 882 h 642454"/>
              <a:gd name="connsiteX1" fmla="*/ 7917657 w 7918010"/>
              <a:gd name="connsiteY1" fmla="*/ 0 h 642454"/>
              <a:gd name="connsiteX2" fmla="*/ 7918010 w 7918010"/>
              <a:gd name="connsiteY2" fmla="*/ 566666 h 642454"/>
              <a:gd name="connsiteX3" fmla="*/ 2306123 w 7918010"/>
              <a:gd name="connsiteY3" fmla="*/ 566567 h 642454"/>
              <a:gd name="connsiteX4" fmla="*/ 2308971 w 7918010"/>
              <a:gd name="connsiteY4" fmla="*/ 642454 h 642454"/>
              <a:gd name="connsiteX5" fmla="*/ 0 w 7918010"/>
              <a:gd name="connsiteY5" fmla="*/ 641824 h 642454"/>
              <a:gd name="connsiteX6" fmla="*/ 5218 w 7918010"/>
              <a:gd name="connsiteY6" fmla="*/ 882 h 642454"/>
              <a:gd name="connsiteX0" fmla="*/ 280 w 7921796"/>
              <a:gd name="connsiteY0" fmla="*/ 167 h 642454"/>
              <a:gd name="connsiteX1" fmla="*/ 7921443 w 7921796"/>
              <a:gd name="connsiteY1" fmla="*/ 0 h 642454"/>
              <a:gd name="connsiteX2" fmla="*/ 7921796 w 7921796"/>
              <a:gd name="connsiteY2" fmla="*/ 566666 h 642454"/>
              <a:gd name="connsiteX3" fmla="*/ 2309909 w 7921796"/>
              <a:gd name="connsiteY3" fmla="*/ 566567 h 642454"/>
              <a:gd name="connsiteX4" fmla="*/ 2312757 w 7921796"/>
              <a:gd name="connsiteY4" fmla="*/ 642454 h 642454"/>
              <a:gd name="connsiteX5" fmla="*/ 3786 w 7921796"/>
              <a:gd name="connsiteY5" fmla="*/ 641824 h 642454"/>
              <a:gd name="connsiteX6" fmla="*/ 280 w 7921796"/>
              <a:gd name="connsiteY6" fmla="*/ 167 h 642454"/>
              <a:gd name="connsiteX0" fmla="*/ 280 w 7921796"/>
              <a:gd name="connsiteY0" fmla="*/ 0 h 642287"/>
              <a:gd name="connsiteX1" fmla="*/ 7921443 w 7921796"/>
              <a:gd name="connsiteY1" fmla="*/ 548 h 642287"/>
              <a:gd name="connsiteX2" fmla="*/ 7921796 w 7921796"/>
              <a:gd name="connsiteY2" fmla="*/ 566499 h 642287"/>
              <a:gd name="connsiteX3" fmla="*/ 2309909 w 7921796"/>
              <a:gd name="connsiteY3" fmla="*/ 566400 h 642287"/>
              <a:gd name="connsiteX4" fmla="*/ 2312757 w 7921796"/>
              <a:gd name="connsiteY4" fmla="*/ 642287 h 642287"/>
              <a:gd name="connsiteX5" fmla="*/ 3786 w 7921796"/>
              <a:gd name="connsiteY5" fmla="*/ 641657 h 642287"/>
              <a:gd name="connsiteX6" fmla="*/ 280 w 7921796"/>
              <a:gd name="connsiteY6" fmla="*/ 0 h 642287"/>
              <a:gd name="connsiteX0" fmla="*/ 855 w 7918010"/>
              <a:gd name="connsiteY0" fmla="*/ 0 h 642287"/>
              <a:gd name="connsiteX1" fmla="*/ 7917657 w 7918010"/>
              <a:gd name="connsiteY1" fmla="*/ 548 h 642287"/>
              <a:gd name="connsiteX2" fmla="*/ 7918010 w 7918010"/>
              <a:gd name="connsiteY2" fmla="*/ 566499 h 642287"/>
              <a:gd name="connsiteX3" fmla="*/ 2306123 w 7918010"/>
              <a:gd name="connsiteY3" fmla="*/ 566400 h 642287"/>
              <a:gd name="connsiteX4" fmla="*/ 2308971 w 7918010"/>
              <a:gd name="connsiteY4" fmla="*/ 642287 h 642287"/>
              <a:gd name="connsiteX5" fmla="*/ 0 w 7918010"/>
              <a:gd name="connsiteY5" fmla="*/ 641657 h 642287"/>
              <a:gd name="connsiteX6" fmla="*/ 855 w 7918010"/>
              <a:gd name="connsiteY6" fmla="*/ 0 h 642287"/>
              <a:gd name="connsiteX0" fmla="*/ 1740 w 7919385"/>
              <a:gd name="connsiteY0" fmla="*/ 0 h 642287"/>
              <a:gd name="connsiteX1" fmla="*/ 7918542 w 7919385"/>
              <a:gd name="connsiteY1" fmla="*/ 548 h 642287"/>
              <a:gd name="connsiteX2" fmla="*/ 7918895 w 7919385"/>
              <a:gd name="connsiteY2" fmla="*/ 566499 h 642287"/>
              <a:gd name="connsiteX3" fmla="*/ 2309462 w 7919385"/>
              <a:gd name="connsiteY3" fmla="*/ 568753 h 642287"/>
              <a:gd name="connsiteX4" fmla="*/ 2309856 w 7919385"/>
              <a:gd name="connsiteY4" fmla="*/ 642287 h 642287"/>
              <a:gd name="connsiteX5" fmla="*/ 885 w 7919385"/>
              <a:gd name="connsiteY5" fmla="*/ 641657 h 642287"/>
              <a:gd name="connsiteX6" fmla="*/ 1740 w 7919385"/>
              <a:gd name="connsiteY6" fmla="*/ 0 h 642287"/>
              <a:gd name="connsiteX0" fmla="*/ 1738 w 7919385"/>
              <a:gd name="connsiteY0" fmla="*/ 0 h 642287"/>
              <a:gd name="connsiteX1" fmla="*/ 7918540 w 7919385"/>
              <a:gd name="connsiteY1" fmla="*/ 548 h 642287"/>
              <a:gd name="connsiteX2" fmla="*/ 7918893 w 7919385"/>
              <a:gd name="connsiteY2" fmla="*/ 566499 h 642287"/>
              <a:gd name="connsiteX3" fmla="*/ 2309461 w 7919385"/>
              <a:gd name="connsiteY3" fmla="*/ 568753 h 642287"/>
              <a:gd name="connsiteX4" fmla="*/ 2309854 w 7919385"/>
              <a:gd name="connsiteY4" fmla="*/ 642287 h 642287"/>
              <a:gd name="connsiteX5" fmla="*/ 883 w 7919385"/>
              <a:gd name="connsiteY5" fmla="*/ 641657 h 642287"/>
              <a:gd name="connsiteX6" fmla="*/ 1738 w 7919385"/>
              <a:gd name="connsiteY6" fmla="*/ 0 h 642287"/>
              <a:gd name="connsiteX0" fmla="*/ 1740 w 7919387"/>
              <a:gd name="connsiteY0" fmla="*/ 0 h 642287"/>
              <a:gd name="connsiteX1" fmla="*/ 7918542 w 7919387"/>
              <a:gd name="connsiteY1" fmla="*/ 548 h 642287"/>
              <a:gd name="connsiteX2" fmla="*/ 7919387 w 7919387"/>
              <a:gd name="connsiteY2" fmla="*/ 568753 h 642287"/>
              <a:gd name="connsiteX3" fmla="*/ 2309463 w 7919387"/>
              <a:gd name="connsiteY3" fmla="*/ 568753 h 642287"/>
              <a:gd name="connsiteX4" fmla="*/ 2309856 w 7919387"/>
              <a:gd name="connsiteY4" fmla="*/ 642287 h 642287"/>
              <a:gd name="connsiteX5" fmla="*/ 885 w 7919387"/>
              <a:gd name="connsiteY5" fmla="*/ 641657 h 642287"/>
              <a:gd name="connsiteX6" fmla="*/ 1740 w 7919387"/>
              <a:gd name="connsiteY6" fmla="*/ 0 h 642287"/>
              <a:gd name="connsiteX0" fmla="*/ 1738 w 7919385"/>
              <a:gd name="connsiteY0" fmla="*/ 0 h 642287"/>
              <a:gd name="connsiteX1" fmla="*/ 7918540 w 7919385"/>
              <a:gd name="connsiteY1" fmla="*/ 548 h 642287"/>
              <a:gd name="connsiteX2" fmla="*/ 7919385 w 7919385"/>
              <a:gd name="connsiteY2" fmla="*/ 568753 h 642287"/>
              <a:gd name="connsiteX3" fmla="*/ 2309461 w 7919385"/>
              <a:gd name="connsiteY3" fmla="*/ 568753 h 642287"/>
              <a:gd name="connsiteX4" fmla="*/ 2309854 w 7919385"/>
              <a:gd name="connsiteY4" fmla="*/ 642287 h 642287"/>
              <a:gd name="connsiteX5" fmla="*/ 883 w 7919385"/>
              <a:gd name="connsiteY5" fmla="*/ 641657 h 642287"/>
              <a:gd name="connsiteX6" fmla="*/ 1738 w 7919385"/>
              <a:gd name="connsiteY6" fmla="*/ 0 h 64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9385" h="642287">
                <a:moveTo>
                  <a:pt x="1738" y="0"/>
                </a:moveTo>
                <a:lnTo>
                  <a:pt x="7918540" y="548"/>
                </a:lnTo>
                <a:cubicBezTo>
                  <a:pt x="7919384" y="416256"/>
                  <a:pt x="7918541" y="153045"/>
                  <a:pt x="7919385" y="568753"/>
                </a:cubicBezTo>
                <a:lnTo>
                  <a:pt x="2309461" y="568753"/>
                </a:lnTo>
                <a:cubicBezTo>
                  <a:pt x="2309988" y="585839"/>
                  <a:pt x="2309325" y="558635"/>
                  <a:pt x="2309854" y="642287"/>
                </a:cubicBezTo>
                <a:lnTo>
                  <a:pt x="883" y="641657"/>
                </a:lnTo>
                <a:cubicBezTo>
                  <a:pt x="2622" y="427724"/>
                  <a:pt x="-1" y="213933"/>
                  <a:pt x="1738" y="0"/>
                </a:cubicBez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lIns="360000" tIns="349200" rIns="540000" bIns="486000" anchor="t" anchorCtr="0">
            <a:normAutofit/>
          </a:bodyPr>
          <a:lstStyle>
            <a:lvl1pPr>
              <a:lnSpc>
                <a:spcPct val="104000"/>
              </a:lnSpc>
              <a:defRPr sz="160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</p:spTree>
    <p:extLst>
      <p:ext uri="{BB962C8B-B14F-4D97-AF65-F5344CB8AC3E}">
        <p14:creationId xmlns="" xmlns:p14="http://schemas.microsoft.com/office/powerpoint/2010/main" val="3744949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tart me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228000"/>
          </a:xfrm>
          <a:custGeom>
            <a:avLst/>
            <a:gdLst>
              <a:gd name="connsiteX0" fmla="*/ 0 w 9144000"/>
              <a:gd name="connsiteY0" fmla="*/ 0 h 6224864"/>
              <a:gd name="connsiteX1" fmla="*/ 9144000 w 9144000"/>
              <a:gd name="connsiteY1" fmla="*/ 0 h 6224864"/>
              <a:gd name="connsiteX2" fmla="*/ 9144000 w 9144000"/>
              <a:gd name="connsiteY2" fmla="*/ 6224864 h 6224864"/>
              <a:gd name="connsiteX3" fmla="*/ 0 w 9144000"/>
              <a:gd name="connsiteY3" fmla="*/ 6224864 h 6224864"/>
              <a:gd name="connsiteX4" fmla="*/ 0 w 9144000"/>
              <a:gd name="connsiteY4" fmla="*/ 0 h 6224864"/>
              <a:gd name="connsiteX0" fmla="*/ 0 w 9144000"/>
              <a:gd name="connsiteY0" fmla="*/ 0 h 6224864"/>
              <a:gd name="connsiteX1" fmla="*/ 9144000 w 9144000"/>
              <a:gd name="connsiteY1" fmla="*/ 0 h 6224864"/>
              <a:gd name="connsiteX2" fmla="*/ 9144000 w 9144000"/>
              <a:gd name="connsiteY2" fmla="*/ 6224864 h 6224864"/>
              <a:gd name="connsiteX3" fmla="*/ 6082748 w 9144000"/>
              <a:gd name="connsiteY3" fmla="*/ 6221896 h 6224864"/>
              <a:gd name="connsiteX4" fmla="*/ 0 w 9144000"/>
              <a:gd name="connsiteY4" fmla="*/ 6224864 h 6224864"/>
              <a:gd name="connsiteX5" fmla="*/ 0 w 9144000"/>
              <a:gd name="connsiteY5" fmla="*/ 0 h 6224864"/>
              <a:gd name="connsiteX0" fmla="*/ 0 w 9144000"/>
              <a:gd name="connsiteY0" fmla="*/ 0 h 6224864"/>
              <a:gd name="connsiteX1" fmla="*/ 9144000 w 9144000"/>
              <a:gd name="connsiteY1" fmla="*/ 0 h 6224864"/>
              <a:gd name="connsiteX2" fmla="*/ 9144000 w 9144000"/>
              <a:gd name="connsiteY2" fmla="*/ 5973417 h 6224864"/>
              <a:gd name="connsiteX3" fmla="*/ 9144000 w 9144000"/>
              <a:gd name="connsiteY3" fmla="*/ 6224864 h 6224864"/>
              <a:gd name="connsiteX4" fmla="*/ 6082748 w 9144000"/>
              <a:gd name="connsiteY4" fmla="*/ 6221896 h 6224864"/>
              <a:gd name="connsiteX5" fmla="*/ 0 w 9144000"/>
              <a:gd name="connsiteY5" fmla="*/ 6224864 h 6224864"/>
              <a:gd name="connsiteX6" fmla="*/ 0 w 9144000"/>
              <a:gd name="connsiteY6" fmla="*/ 0 h 6224864"/>
              <a:gd name="connsiteX0" fmla="*/ 0 w 9144000"/>
              <a:gd name="connsiteY0" fmla="*/ 0 h 6224864"/>
              <a:gd name="connsiteX1" fmla="*/ 9144000 w 9144000"/>
              <a:gd name="connsiteY1" fmla="*/ 0 h 6224864"/>
              <a:gd name="connsiteX2" fmla="*/ 9144000 w 9144000"/>
              <a:gd name="connsiteY2" fmla="*/ 5973417 h 6224864"/>
              <a:gd name="connsiteX3" fmla="*/ 6084277 w 9144000"/>
              <a:gd name="connsiteY3" fmla="*/ 5973269 h 6224864"/>
              <a:gd name="connsiteX4" fmla="*/ 6082748 w 9144000"/>
              <a:gd name="connsiteY4" fmla="*/ 6221896 h 6224864"/>
              <a:gd name="connsiteX5" fmla="*/ 0 w 9144000"/>
              <a:gd name="connsiteY5" fmla="*/ 6224864 h 6224864"/>
              <a:gd name="connsiteX6" fmla="*/ 0 w 9144000"/>
              <a:gd name="connsiteY6" fmla="*/ 0 h 622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6224864">
                <a:moveTo>
                  <a:pt x="0" y="0"/>
                </a:moveTo>
                <a:lnTo>
                  <a:pt x="9144000" y="0"/>
                </a:lnTo>
                <a:lnTo>
                  <a:pt x="9144000" y="5973417"/>
                </a:lnTo>
                <a:lnTo>
                  <a:pt x="6084277" y="5973269"/>
                </a:lnTo>
                <a:cubicBezTo>
                  <a:pt x="6083767" y="6056145"/>
                  <a:pt x="6083258" y="6139020"/>
                  <a:pt x="6082748" y="6221896"/>
                </a:cubicBezTo>
                <a:lnTo>
                  <a:pt x="0" y="622486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>
              <a:buNone/>
              <a:defRPr/>
            </a:lvl1pPr>
          </a:lstStyle>
          <a:p>
            <a:r>
              <a:rPr lang="da-DK" noProof="0" dirty="0" smtClean="0"/>
              <a:t>Klik på ikonet for at tilføje et billede</a:t>
            </a:r>
            <a:endParaRPr lang="da-DK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ADE09-69C4-4165-829A-D8F948447064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822825" y="1314452"/>
            <a:ext cx="4323475" cy="4910413"/>
          </a:xfrm>
          <a:custGeom>
            <a:avLst/>
            <a:gdLst>
              <a:gd name="connsiteX0" fmla="*/ 0 w 7772400"/>
              <a:gd name="connsiteY0" fmla="*/ 0 h 1470025"/>
              <a:gd name="connsiteX1" fmla="*/ 7772400 w 7772400"/>
              <a:gd name="connsiteY1" fmla="*/ 0 h 1470025"/>
              <a:gd name="connsiteX2" fmla="*/ 7772400 w 7772400"/>
              <a:gd name="connsiteY2" fmla="*/ 1470025 h 1470025"/>
              <a:gd name="connsiteX3" fmla="*/ 0 w 7772400"/>
              <a:gd name="connsiteY3" fmla="*/ 1470025 h 1470025"/>
              <a:gd name="connsiteX4" fmla="*/ 0 w 7772400"/>
              <a:gd name="connsiteY4" fmla="*/ 0 h 1470025"/>
              <a:gd name="connsiteX0" fmla="*/ 0 w 7772400"/>
              <a:gd name="connsiteY0" fmla="*/ 0 h 1473387"/>
              <a:gd name="connsiteX1" fmla="*/ 7772400 w 7772400"/>
              <a:gd name="connsiteY1" fmla="*/ 0 h 1473387"/>
              <a:gd name="connsiteX2" fmla="*/ 7772400 w 7772400"/>
              <a:gd name="connsiteY2" fmla="*/ 1470025 h 1473387"/>
              <a:gd name="connsiteX3" fmla="*/ 5077225 w 7772400"/>
              <a:gd name="connsiteY3" fmla="*/ 1473387 h 1473387"/>
              <a:gd name="connsiteX4" fmla="*/ 0 w 7772400"/>
              <a:gd name="connsiteY4" fmla="*/ 1470025 h 1473387"/>
              <a:gd name="connsiteX5" fmla="*/ 0 w 7772400"/>
              <a:gd name="connsiteY5" fmla="*/ 0 h 1473387"/>
              <a:gd name="connsiteX0" fmla="*/ 0 w 7772400"/>
              <a:gd name="connsiteY0" fmla="*/ 0 h 1473387"/>
              <a:gd name="connsiteX1" fmla="*/ 7772400 w 7772400"/>
              <a:gd name="connsiteY1" fmla="*/ 0 h 1473387"/>
              <a:gd name="connsiteX2" fmla="*/ 7772400 w 7772400"/>
              <a:gd name="connsiteY2" fmla="*/ 1470025 h 1473387"/>
              <a:gd name="connsiteX3" fmla="*/ 5599739 w 7772400"/>
              <a:gd name="connsiteY3" fmla="*/ 1465703 h 1473387"/>
              <a:gd name="connsiteX4" fmla="*/ 5077225 w 7772400"/>
              <a:gd name="connsiteY4" fmla="*/ 1473387 h 1473387"/>
              <a:gd name="connsiteX5" fmla="*/ 0 w 7772400"/>
              <a:gd name="connsiteY5" fmla="*/ 1470025 h 1473387"/>
              <a:gd name="connsiteX6" fmla="*/ 0 w 7772400"/>
              <a:gd name="connsiteY6" fmla="*/ 0 h 1473387"/>
              <a:gd name="connsiteX0" fmla="*/ 0 w 7772400"/>
              <a:gd name="connsiteY0" fmla="*/ 0 h 1473387"/>
              <a:gd name="connsiteX1" fmla="*/ 7772400 w 7772400"/>
              <a:gd name="connsiteY1" fmla="*/ 0 h 1473387"/>
              <a:gd name="connsiteX2" fmla="*/ 7772400 w 7772400"/>
              <a:gd name="connsiteY2" fmla="*/ 1470025 h 1473387"/>
              <a:gd name="connsiteX3" fmla="*/ 5392270 w 7772400"/>
              <a:gd name="connsiteY3" fmla="*/ 1227498 h 1473387"/>
              <a:gd name="connsiteX4" fmla="*/ 5077225 w 7772400"/>
              <a:gd name="connsiteY4" fmla="*/ 1473387 h 1473387"/>
              <a:gd name="connsiteX5" fmla="*/ 0 w 7772400"/>
              <a:gd name="connsiteY5" fmla="*/ 1470025 h 1473387"/>
              <a:gd name="connsiteX6" fmla="*/ 0 w 7772400"/>
              <a:gd name="connsiteY6" fmla="*/ 0 h 1473387"/>
              <a:gd name="connsiteX0" fmla="*/ 0 w 7772400"/>
              <a:gd name="connsiteY0" fmla="*/ 0 h 1473387"/>
              <a:gd name="connsiteX1" fmla="*/ 7772400 w 7772400"/>
              <a:gd name="connsiteY1" fmla="*/ 0 h 1473387"/>
              <a:gd name="connsiteX2" fmla="*/ 7772400 w 7772400"/>
              <a:gd name="connsiteY2" fmla="*/ 1470025 h 1473387"/>
              <a:gd name="connsiteX3" fmla="*/ 5399869 w 7772400"/>
              <a:gd name="connsiteY3" fmla="*/ 1222432 h 1473387"/>
              <a:gd name="connsiteX4" fmla="*/ 5077225 w 7772400"/>
              <a:gd name="connsiteY4" fmla="*/ 1473387 h 1473387"/>
              <a:gd name="connsiteX5" fmla="*/ 0 w 7772400"/>
              <a:gd name="connsiteY5" fmla="*/ 1470025 h 1473387"/>
              <a:gd name="connsiteX6" fmla="*/ 0 w 7772400"/>
              <a:gd name="connsiteY6" fmla="*/ 0 h 1473387"/>
              <a:gd name="connsiteX0" fmla="*/ 0 w 7772400"/>
              <a:gd name="connsiteY0" fmla="*/ 0 h 1473387"/>
              <a:gd name="connsiteX1" fmla="*/ 7772400 w 7772400"/>
              <a:gd name="connsiteY1" fmla="*/ 0 h 1473387"/>
              <a:gd name="connsiteX2" fmla="*/ 7772400 w 7772400"/>
              <a:gd name="connsiteY2" fmla="*/ 1470025 h 1473387"/>
              <a:gd name="connsiteX3" fmla="*/ 5399869 w 7772400"/>
              <a:gd name="connsiteY3" fmla="*/ 1222432 h 1473387"/>
              <a:gd name="connsiteX4" fmla="*/ 5398912 w 7772400"/>
              <a:gd name="connsiteY4" fmla="*/ 1473387 h 1473387"/>
              <a:gd name="connsiteX5" fmla="*/ 0 w 7772400"/>
              <a:gd name="connsiteY5" fmla="*/ 1470025 h 1473387"/>
              <a:gd name="connsiteX6" fmla="*/ 0 w 7772400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47124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34459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24327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16728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24327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16728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24327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4933"/>
              <a:gd name="connsiteY0" fmla="*/ 0 h 1473387"/>
              <a:gd name="connsiteX1" fmla="*/ 7772400 w 7774933"/>
              <a:gd name="connsiteY1" fmla="*/ 0 h 1473387"/>
              <a:gd name="connsiteX2" fmla="*/ 7774933 w 7774933"/>
              <a:gd name="connsiteY2" fmla="*/ 1224327 h 1473387"/>
              <a:gd name="connsiteX3" fmla="*/ 5399869 w 7774933"/>
              <a:gd name="connsiteY3" fmla="*/ 1222432 h 1473387"/>
              <a:gd name="connsiteX4" fmla="*/ 5398912 w 7774933"/>
              <a:gd name="connsiteY4" fmla="*/ 1473387 h 1473387"/>
              <a:gd name="connsiteX5" fmla="*/ 0 w 7774933"/>
              <a:gd name="connsiteY5" fmla="*/ 1470025 h 1473387"/>
              <a:gd name="connsiteX6" fmla="*/ 0 w 7774933"/>
              <a:gd name="connsiteY6" fmla="*/ 0 h 1473387"/>
              <a:gd name="connsiteX0" fmla="*/ 0 w 7772512"/>
              <a:gd name="connsiteY0" fmla="*/ 0 h 1473387"/>
              <a:gd name="connsiteX1" fmla="*/ 7772400 w 7772512"/>
              <a:gd name="connsiteY1" fmla="*/ 0 h 1473387"/>
              <a:gd name="connsiteX2" fmla="*/ 7769867 w 7772512"/>
              <a:gd name="connsiteY2" fmla="*/ 1224327 h 1473387"/>
              <a:gd name="connsiteX3" fmla="*/ 5399869 w 7772512"/>
              <a:gd name="connsiteY3" fmla="*/ 1222432 h 1473387"/>
              <a:gd name="connsiteX4" fmla="*/ 5398912 w 7772512"/>
              <a:gd name="connsiteY4" fmla="*/ 1473387 h 1473387"/>
              <a:gd name="connsiteX5" fmla="*/ 0 w 7772512"/>
              <a:gd name="connsiteY5" fmla="*/ 1470025 h 1473387"/>
              <a:gd name="connsiteX6" fmla="*/ 0 w 7772512"/>
              <a:gd name="connsiteY6" fmla="*/ 0 h 1473387"/>
              <a:gd name="connsiteX0" fmla="*/ 0 w 7772512"/>
              <a:gd name="connsiteY0" fmla="*/ 0 h 1473387"/>
              <a:gd name="connsiteX1" fmla="*/ 7772400 w 7772512"/>
              <a:gd name="connsiteY1" fmla="*/ 0 h 1473387"/>
              <a:gd name="connsiteX2" fmla="*/ 7769867 w 7772512"/>
              <a:gd name="connsiteY2" fmla="*/ 1219261 h 1473387"/>
              <a:gd name="connsiteX3" fmla="*/ 5399869 w 7772512"/>
              <a:gd name="connsiteY3" fmla="*/ 1222432 h 1473387"/>
              <a:gd name="connsiteX4" fmla="*/ 5398912 w 7772512"/>
              <a:gd name="connsiteY4" fmla="*/ 1473387 h 1473387"/>
              <a:gd name="connsiteX5" fmla="*/ 0 w 7772512"/>
              <a:gd name="connsiteY5" fmla="*/ 1470025 h 1473387"/>
              <a:gd name="connsiteX6" fmla="*/ 0 w 7772512"/>
              <a:gd name="connsiteY6" fmla="*/ 0 h 1473387"/>
              <a:gd name="connsiteX0" fmla="*/ 0 w 7772473"/>
              <a:gd name="connsiteY0" fmla="*/ 0 h 1473387"/>
              <a:gd name="connsiteX1" fmla="*/ 7772400 w 7772473"/>
              <a:gd name="connsiteY1" fmla="*/ 0 h 1473387"/>
              <a:gd name="connsiteX2" fmla="*/ 7767334 w 7772473"/>
              <a:gd name="connsiteY2" fmla="*/ 1224327 h 1473387"/>
              <a:gd name="connsiteX3" fmla="*/ 5399869 w 7772473"/>
              <a:gd name="connsiteY3" fmla="*/ 1222432 h 1473387"/>
              <a:gd name="connsiteX4" fmla="*/ 5398912 w 7772473"/>
              <a:gd name="connsiteY4" fmla="*/ 1473387 h 1473387"/>
              <a:gd name="connsiteX5" fmla="*/ 0 w 7772473"/>
              <a:gd name="connsiteY5" fmla="*/ 1470025 h 1473387"/>
              <a:gd name="connsiteX6" fmla="*/ 0 w 7772473"/>
              <a:gd name="connsiteY6" fmla="*/ 0 h 1473387"/>
              <a:gd name="connsiteX0" fmla="*/ 0 w 7772508"/>
              <a:gd name="connsiteY0" fmla="*/ 0 h 1473387"/>
              <a:gd name="connsiteX1" fmla="*/ 7772400 w 7772508"/>
              <a:gd name="connsiteY1" fmla="*/ 0 h 1473387"/>
              <a:gd name="connsiteX2" fmla="*/ 7769716 w 7772508"/>
              <a:gd name="connsiteY2" fmla="*/ 1224327 h 1473387"/>
              <a:gd name="connsiteX3" fmla="*/ 5399869 w 7772508"/>
              <a:gd name="connsiteY3" fmla="*/ 1222432 h 1473387"/>
              <a:gd name="connsiteX4" fmla="*/ 5398912 w 7772508"/>
              <a:gd name="connsiteY4" fmla="*/ 1473387 h 1473387"/>
              <a:gd name="connsiteX5" fmla="*/ 0 w 7772508"/>
              <a:gd name="connsiteY5" fmla="*/ 1470025 h 1473387"/>
              <a:gd name="connsiteX6" fmla="*/ 0 w 7772508"/>
              <a:gd name="connsiteY6" fmla="*/ 0 h 1473387"/>
              <a:gd name="connsiteX0" fmla="*/ 0 w 7917353"/>
              <a:gd name="connsiteY0" fmla="*/ 0 h 1473387"/>
              <a:gd name="connsiteX1" fmla="*/ 7772400 w 7917353"/>
              <a:gd name="connsiteY1" fmla="*/ 0 h 1473387"/>
              <a:gd name="connsiteX2" fmla="*/ 7917353 w 7917353"/>
              <a:gd name="connsiteY2" fmla="*/ 1224327 h 1473387"/>
              <a:gd name="connsiteX3" fmla="*/ 5399869 w 7917353"/>
              <a:gd name="connsiteY3" fmla="*/ 1222432 h 1473387"/>
              <a:gd name="connsiteX4" fmla="*/ 5398912 w 7917353"/>
              <a:gd name="connsiteY4" fmla="*/ 1473387 h 1473387"/>
              <a:gd name="connsiteX5" fmla="*/ 0 w 7917353"/>
              <a:gd name="connsiteY5" fmla="*/ 1470025 h 1473387"/>
              <a:gd name="connsiteX6" fmla="*/ 0 w 7917353"/>
              <a:gd name="connsiteY6" fmla="*/ 0 h 1473387"/>
              <a:gd name="connsiteX0" fmla="*/ 0 w 7917869"/>
              <a:gd name="connsiteY0" fmla="*/ 0 h 1473387"/>
              <a:gd name="connsiteX1" fmla="*/ 7917656 w 7917869"/>
              <a:gd name="connsiteY1" fmla="*/ 0 h 1473387"/>
              <a:gd name="connsiteX2" fmla="*/ 7917353 w 7917869"/>
              <a:gd name="connsiteY2" fmla="*/ 1224327 h 1473387"/>
              <a:gd name="connsiteX3" fmla="*/ 5399869 w 7917869"/>
              <a:gd name="connsiteY3" fmla="*/ 1222432 h 1473387"/>
              <a:gd name="connsiteX4" fmla="*/ 5398912 w 7917869"/>
              <a:gd name="connsiteY4" fmla="*/ 1473387 h 1473387"/>
              <a:gd name="connsiteX5" fmla="*/ 0 w 7917869"/>
              <a:gd name="connsiteY5" fmla="*/ 1470025 h 1473387"/>
              <a:gd name="connsiteX6" fmla="*/ 0 w 7917869"/>
              <a:gd name="connsiteY6" fmla="*/ 0 h 1473387"/>
              <a:gd name="connsiteX0" fmla="*/ 0 w 7917869"/>
              <a:gd name="connsiteY0" fmla="*/ 0 h 1473387"/>
              <a:gd name="connsiteX1" fmla="*/ 7917656 w 7917869"/>
              <a:gd name="connsiteY1" fmla="*/ 0 h 1473387"/>
              <a:gd name="connsiteX2" fmla="*/ 7917353 w 7917869"/>
              <a:gd name="connsiteY2" fmla="*/ 1224327 h 1473387"/>
              <a:gd name="connsiteX3" fmla="*/ 5399869 w 7917869"/>
              <a:gd name="connsiteY3" fmla="*/ 1222432 h 1473387"/>
              <a:gd name="connsiteX4" fmla="*/ 4793703 w 7917869"/>
              <a:gd name="connsiteY4" fmla="*/ 1473387 h 1473387"/>
              <a:gd name="connsiteX5" fmla="*/ 0 w 7917869"/>
              <a:gd name="connsiteY5" fmla="*/ 1470025 h 1473387"/>
              <a:gd name="connsiteX6" fmla="*/ 0 w 7917869"/>
              <a:gd name="connsiteY6" fmla="*/ 0 h 1473387"/>
              <a:gd name="connsiteX0" fmla="*/ 0 w 7917869"/>
              <a:gd name="connsiteY0" fmla="*/ 0 h 1473387"/>
              <a:gd name="connsiteX1" fmla="*/ 7917656 w 7917869"/>
              <a:gd name="connsiteY1" fmla="*/ 0 h 1473387"/>
              <a:gd name="connsiteX2" fmla="*/ 7917353 w 7917869"/>
              <a:gd name="connsiteY2" fmla="*/ 1224327 h 1473387"/>
              <a:gd name="connsiteX3" fmla="*/ 4792117 w 7917869"/>
              <a:gd name="connsiteY3" fmla="*/ 1222432 h 1473387"/>
              <a:gd name="connsiteX4" fmla="*/ 4793703 w 7917869"/>
              <a:gd name="connsiteY4" fmla="*/ 1473387 h 1473387"/>
              <a:gd name="connsiteX5" fmla="*/ 0 w 7917869"/>
              <a:gd name="connsiteY5" fmla="*/ 1470025 h 1473387"/>
              <a:gd name="connsiteX6" fmla="*/ 0 w 7917869"/>
              <a:gd name="connsiteY6" fmla="*/ 0 h 1473387"/>
              <a:gd name="connsiteX0" fmla="*/ 0 w 7917869"/>
              <a:gd name="connsiteY0" fmla="*/ 0 h 1472223"/>
              <a:gd name="connsiteX1" fmla="*/ 7917656 w 7917869"/>
              <a:gd name="connsiteY1" fmla="*/ 0 h 1472223"/>
              <a:gd name="connsiteX2" fmla="*/ 7917353 w 7917869"/>
              <a:gd name="connsiteY2" fmla="*/ 1224327 h 1472223"/>
              <a:gd name="connsiteX3" fmla="*/ 4792117 w 7917869"/>
              <a:gd name="connsiteY3" fmla="*/ 1222432 h 1472223"/>
              <a:gd name="connsiteX4" fmla="*/ 4791160 w 7917869"/>
              <a:gd name="connsiteY4" fmla="*/ 1472223 h 1472223"/>
              <a:gd name="connsiteX5" fmla="*/ 0 w 7917869"/>
              <a:gd name="connsiteY5" fmla="*/ 1470025 h 1472223"/>
              <a:gd name="connsiteX6" fmla="*/ 0 w 7917869"/>
              <a:gd name="connsiteY6" fmla="*/ 0 h 1472223"/>
              <a:gd name="connsiteX0" fmla="*/ 0 w 7917869"/>
              <a:gd name="connsiteY0" fmla="*/ 0 h 1473387"/>
              <a:gd name="connsiteX1" fmla="*/ 7917656 w 7917869"/>
              <a:gd name="connsiteY1" fmla="*/ 0 h 1473387"/>
              <a:gd name="connsiteX2" fmla="*/ 7917353 w 7917869"/>
              <a:gd name="connsiteY2" fmla="*/ 1224327 h 1473387"/>
              <a:gd name="connsiteX3" fmla="*/ 4792117 w 7917869"/>
              <a:gd name="connsiteY3" fmla="*/ 1222432 h 1473387"/>
              <a:gd name="connsiteX4" fmla="*/ 4788617 w 7917869"/>
              <a:gd name="connsiteY4" fmla="*/ 1473387 h 1473387"/>
              <a:gd name="connsiteX5" fmla="*/ 0 w 7917869"/>
              <a:gd name="connsiteY5" fmla="*/ 1470025 h 1473387"/>
              <a:gd name="connsiteX6" fmla="*/ 0 w 7917869"/>
              <a:gd name="connsiteY6" fmla="*/ 0 h 1473387"/>
              <a:gd name="connsiteX0" fmla="*/ 0 w 7917869"/>
              <a:gd name="connsiteY0" fmla="*/ 0 h 1473387"/>
              <a:gd name="connsiteX1" fmla="*/ 7917656 w 7917869"/>
              <a:gd name="connsiteY1" fmla="*/ 0 h 1473387"/>
              <a:gd name="connsiteX2" fmla="*/ 7917353 w 7917869"/>
              <a:gd name="connsiteY2" fmla="*/ 1224327 h 1473387"/>
              <a:gd name="connsiteX3" fmla="*/ 4792117 w 7917869"/>
              <a:gd name="connsiteY3" fmla="*/ 1222432 h 1473387"/>
              <a:gd name="connsiteX4" fmla="*/ 4793703 w 7917869"/>
              <a:gd name="connsiteY4" fmla="*/ 1473387 h 1473387"/>
              <a:gd name="connsiteX5" fmla="*/ 0 w 7917869"/>
              <a:gd name="connsiteY5" fmla="*/ 1470025 h 1473387"/>
              <a:gd name="connsiteX6" fmla="*/ 0 w 7917869"/>
              <a:gd name="connsiteY6" fmla="*/ 0 h 1473387"/>
              <a:gd name="connsiteX0" fmla="*/ 0 w 7917869"/>
              <a:gd name="connsiteY0" fmla="*/ 0 h 1472223"/>
              <a:gd name="connsiteX1" fmla="*/ 7917656 w 7917869"/>
              <a:gd name="connsiteY1" fmla="*/ 0 h 1472223"/>
              <a:gd name="connsiteX2" fmla="*/ 7917353 w 7917869"/>
              <a:gd name="connsiteY2" fmla="*/ 1224327 h 1472223"/>
              <a:gd name="connsiteX3" fmla="*/ 4792117 w 7917869"/>
              <a:gd name="connsiteY3" fmla="*/ 1222432 h 1472223"/>
              <a:gd name="connsiteX4" fmla="*/ 4793703 w 7917869"/>
              <a:gd name="connsiteY4" fmla="*/ 1472223 h 1472223"/>
              <a:gd name="connsiteX5" fmla="*/ 0 w 7917869"/>
              <a:gd name="connsiteY5" fmla="*/ 1470025 h 1472223"/>
              <a:gd name="connsiteX6" fmla="*/ 0 w 7917869"/>
              <a:gd name="connsiteY6" fmla="*/ 0 h 1472223"/>
              <a:gd name="connsiteX0" fmla="*/ 0 w 7917869"/>
              <a:gd name="connsiteY0" fmla="*/ 0 h 1472223"/>
              <a:gd name="connsiteX1" fmla="*/ 7917656 w 7917869"/>
              <a:gd name="connsiteY1" fmla="*/ 0 h 1472223"/>
              <a:gd name="connsiteX2" fmla="*/ 7917353 w 7917869"/>
              <a:gd name="connsiteY2" fmla="*/ 1224327 h 1472223"/>
              <a:gd name="connsiteX3" fmla="*/ 4789574 w 7917869"/>
              <a:gd name="connsiteY3" fmla="*/ 1222432 h 1472223"/>
              <a:gd name="connsiteX4" fmla="*/ 4793703 w 7917869"/>
              <a:gd name="connsiteY4" fmla="*/ 1472223 h 1472223"/>
              <a:gd name="connsiteX5" fmla="*/ 0 w 7917869"/>
              <a:gd name="connsiteY5" fmla="*/ 1470025 h 1472223"/>
              <a:gd name="connsiteX6" fmla="*/ 0 w 7917869"/>
              <a:gd name="connsiteY6" fmla="*/ 0 h 1472223"/>
              <a:gd name="connsiteX0" fmla="*/ 0 w 7917869"/>
              <a:gd name="connsiteY0" fmla="*/ 0 h 1472223"/>
              <a:gd name="connsiteX1" fmla="*/ 7917656 w 7917869"/>
              <a:gd name="connsiteY1" fmla="*/ 0 h 1472223"/>
              <a:gd name="connsiteX2" fmla="*/ 7917353 w 7917869"/>
              <a:gd name="connsiteY2" fmla="*/ 1224327 h 1472223"/>
              <a:gd name="connsiteX3" fmla="*/ 4794660 w 7917869"/>
              <a:gd name="connsiteY3" fmla="*/ 1222432 h 1472223"/>
              <a:gd name="connsiteX4" fmla="*/ 4793703 w 7917869"/>
              <a:gd name="connsiteY4" fmla="*/ 1472223 h 1472223"/>
              <a:gd name="connsiteX5" fmla="*/ 0 w 7917869"/>
              <a:gd name="connsiteY5" fmla="*/ 1470025 h 1472223"/>
              <a:gd name="connsiteX6" fmla="*/ 0 w 7917869"/>
              <a:gd name="connsiteY6" fmla="*/ 0 h 1472223"/>
              <a:gd name="connsiteX0" fmla="*/ 0 w 7917869"/>
              <a:gd name="connsiteY0" fmla="*/ 0 h 1472223"/>
              <a:gd name="connsiteX1" fmla="*/ 7917656 w 7917869"/>
              <a:gd name="connsiteY1" fmla="*/ 0 h 1472223"/>
              <a:gd name="connsiteX2" fmla="*/ 7917353 w 7917869"/>
              <a:gd name="connsiteY2" fmla="*/ 1224327 h 1472223"/>
              <a:gd name="connsiteX3" fmla="*/ 4794661 w 7917869"/>
              <a:gd name="connsiteY3" fmla="*/ 1223596 h 1472223"/>
              <a:gd name="connsiteX4" fmla="*/ 4793703 w 7917869"/>
              <a:gd name="connsiteY4" fmla="*/ 1472223 h 1472223"/>
              <a:gd name="connsiteX5" fmla="*/ 0 w 7917869"/>
              <a:gd name="connsiteY5" fmla="*/ 1470025 h 1472223"/>
              <a:gd name="connsiteX6" fmla="*/ 0 w 7917869"/>
              <a:gd name="connsiteY6" fmla="*/ 0 h 1472223"/>
              <a:gd name="connsiteX0" fmla="*/ 0 w 7917869"/>
              <a:gd name="connsiteY0" fmla="*/ 0 h 1470841"/>
              <a:gd name="connsiteX1" fmla="*/ 7917656 w 7917869"/>
              <a:gd name="connsiteY1" fmla="*/ 0 h 1470841"/>
              <a:gd name="connsiteX2" fmla="*/ 7917353 w 7917869"/>
              <a:gd name="connsiteY2" fmla="*/ 1224327 h 1470841"/>
              <a:gd name="connsiteX3" fmla="*/ 4794661 w 7917869"/>
              <a:gd name="connsiteY3" fmla="*/ 1223596 h 1470841"/>
              <a:gd name="connsiteX4" fmla="*/ 4793703 w 7917869"/>
              <a:gd name="connsiteY4" fmla="*/ 1470841 h 1470841"/>
              <a:gd name="connsiteX5" fmla="*/ 0 w 7917869"/>
              <a:gd name="connsiteY5" fmla="*/ 1470025 h 1470841"/>
              <a:gd name="connsiteX6" fmla="*/ 0 w 7917869"/>
              <a:gd name="connsiteY6" fmla="*/ 0 h 1470841"/>
              <a:gd name="connsiteX0" fmla="*/ 0 w 7917869"/>
              <a:gd name="connsiteY0" fmla="*/ 0 h 1470025"/>
              <a:gd name="connsiteX1" fmla="*/ 7917656 w 7917869"/>
              <a:gd name="connsiteY1" fmla="*/ 0 h 1470025"/>
              <a:gd name="connsiteX2" fmla="*/ 7917353 w 7917869"/>
              <a:gd name="connsiteY2" fmla="*/ 1224327 h 1470025"/>
              <a:gd name="connsiteX3" fmla="*/ 4794661 w 7917869"/>
              <a:gd name="connsiteY3" fmla="*/ 1223596 h 1470025"/>
              <a:gd name="connsiteX4" fmla="*/ 4796723 w 7917869"/>
              <a:gd name="connsiteY4" fmla="*/ 1468076 h 1470025"/>
              <a:gd name="connsiteX5" fmla="*/ 0 w 7917869"/>
              <a:gd name="connsiteY5" fmla="*/ 1470025 h 1470025"/>
              <a:gd name="connsiteX6" fmla="*/ 0 w 7917869"/>
              <a:gd name="connsiteY6" fmla="*/ 0 h 1470025"/>
              <a:gd name="connsiteX0" fmla="*/ 0 w 7917869"/>
              <a:gd name="connsiteY0" fmla="*/ 0 h 1472224"/>
              <a:gd name="connsiteX1" fmla="*/ 7917656 w 7917869"/>
              <a:gd name="connsiteY1" fmla="*/ 0 h 1472224"/>
              <a:gd name="connsiteX2" fmla="*/ 7917353 w 7917869"/>
              <a:gd name="connsiteY2" fmla="*/ 1224327 h 1472224"/>
              <a:gd name="connsiteX3" fmla="*/ 4794661 w 7917869"/>
              <a:gd name="connsiteY3" fmla="*/ 1223596 h 1472224"/>
              <a:gd name="connsiteX4" fmla="*/ 4796723 w 7917869"/>
              <a:gd name="connsiteY4" fmla="*/ 1472224 h 1472224"/>
              <a:gd name="connsiteX5" fmla="*/ 0 w 7917869"/>
              <a:gd name="connsiteY5" fmla="*/ 1470025 h 1472224"/>
              <a:gd name="connsiteX6" fmla="*/ 0 w 7917869"/>
              <a:gd name="connsiteY6" fmla="*/ 0 h 1472224"/>
              <a:gd name="connsiteX0" fmla="*/ 0 w 7917869"/>
              <a:gd name="connsiteY0" fmla="*/ 0 h 1472790"/>
              <a:gd name="connsiteX1" fmla="*/ 7917656 w 7917869"/>
              <a:gd name="connsiteY1" fmla="*/ 0 h 1472790"/>
              <a:gd name="connsiteX2" fmla="*/ 7917353 w 7917869"/>
              <a:gd name="connsiteY2" fmla="*/ 1224327 h 1472790"/>
              <a:gd name="connsiteX3" fmla="*/ 4794661 w 7917869"/>
              <a:gd name="connsiteY3" fmla="*/ 1223596 h 1472790"/>
              <a:gd name="connsiteX4" fmla="*/ 4796723 w 7917869"/>
              <a:gd name="connsiteY4" fmla="*/ 1472224 h 1472790"/>
              <a:gd name="connsiteX5" fmla="*/ 0 w 7917869"/>
              <a:gd name="connsiteY5" fmla="*/ 1472790 h 1472790"/>
              <a:gd name="connsiteX6" fmla="*/ 0 w 7917869"/>
              <a:gd name="connsiteY6" fmla="*/ 0 h 1472790"/>
              <a:gd name="connsiteX0" fmla="*/ 0 w 7917869"/>
              <a:gd name="connsiteY0" fmla="*/ 0 h 1472790"/>
              <a:gd name="connsiteX1" fmla="*/ 7917656 w 7917869"/>
              <a:gd name="connsiteY1" fmla="*/ 0 h 1472790"/>
              <a:gd name="connsiteX2" fmla="*/ 7917353 w 7917869"/>
              <a:gd name="connsiteY2" fmla="*/ 1224327 h 1472790"/>
              <a:gd name="connsiteX3" fmla="*/ 4794662 w 7917869"/>
              <a:gd name="connsiteY3" fmla="*/ 1356814 h 1472790"/>
              <a:gd name="connsiteX4" fmla="*/ 4796723 w 7917869"/>
              <a:gd name="connsiteY4" fmla="*/ 1472224 h 1472790"/>
              <a:gd name="connsiteX5" fmla="*/ 0 w 7917869"/>
              <a:gd name="connsiteY5" fmla="*/ 1472790 h 1472790"/>
              <a:gd name="connsiteX6" fmla="*/ 0 w 7917869"/>
              <a:gd name="connsiteY6" fmla="*/ 0 h 1472790"/>
              <a:gd name="connsiteX0" fmla="*/ 0 w 7917869"/>
              <a:gd name="connsiteY0" fmla="*/ 0 h 1472790"/>
              <a:gd name="connsiteX1" fmla="*/ 7917656 w 7917869"/>
              <a:gd name="connsiteY1" fmla="*/ 0 h 1472790"/>
              <a:gd name="connsiteX2" fmla="*/ 7917354 w 7917869"/>
              <a:gd name="connsiteY2" fmla="*/ 1357545 h 1472790"/>
              <a:gd name="connsiteX3" fmla="*/ 4794662 w 7917869"/>
              <a:gd name="connsiteY3" fmla="*/ 1356814 h 1472790"/>
              <a:gd name="connsiteX4" fmla="*/ 4796723 w 7917869"/>
              <a:gd name="connsiteY4" fmla="*/ 1472224 h 1472790"/>
              <a:gd name="connsiteX5" fmla="*/ 0 w 7917869"/>
              <a:gd name="connsiteY5" fmla="*/ 1472790 h 1472790"/>
              <a:gd name="connsiteX6" fmla="*/ 0 w 7917869"/>
              <a:gd name="connsiteY6" fmla="*/ 0 h 1472790"/>
              <a:gd name="connsiteX0" fmla="*/ 0 w 7917869"/>
              <a:gd name="connsiteY0" fmla="*/ 0 h 1472790"/>
              <a:gd name="connsiteX1" fmla="*/ 7917656 w 7917869"/>
              <a:gd name="connsiteY1" fmla="*/ 0 h 1472790"/>
              <a:gd name="connsiteX2" fmla="*/ 7917355 w 7917869"/>
              <a:gd name="connsiteY2" fmla="*/ 1354100 h 1472790"/>
              <a:gd name="connsiteX3" fmla="*/ 4794662 w 7917869"/>
              <a:gd name="connsiteY3" fmla="*/ 1356814 h 1472790"/>
              <a:gd name="connsiteX4" fmla="*/ 4796723 w 7917869"/>
              <a:gd name="connsiteY4" fmla="*/ 1472224 h 1472790"/>
              <a:gd name="connsiteX5" fmla="*/ 0 w 7917869"/>
              <a:gd name="connsiteY5" fmla="*/ 1472790 h 1472790"/>
              <a:gd name="connsiteX6" fmla="*/ 0 w 7917869"/>
              <a:gd name="connsiteY6" fmla="*/ 0 h 1472790"/>
              <a:gd name="connsiteX0" fmla="*/ 0 w 7919864"/>
              <a:gd name="connsiteY0" fmla="*/ 0 h 1472790"/>
              <a:gd name="connsiteX1" fmla="*/ 7917656 w 7919864"/>
              <a:gd name="connsiteY1" fmla="*/ 0 h 1472790"/>
              <a:gd name="connsiteX2" fmla="*/ 7919864 w 7919864"/>
              <a:gd name="connsiteY2" fmla="*/ 1357545 h 1472790"/>
              <a:gd name="connsiteX3" fmla="*/ 4794662 w 7919864"/>
              <a:gd name="connsiteY3" fmla="*/ 1356814 h 1472790"/>
              <a:gd name="connsiteX4" fmla="*/ 4796723 w 7919864"/>
              <a:gd name="connsiteY4" fmla="*/ 1472224 h 1472790"/>
              <a:gd name="connsiteX5" fmla="*/ 0 w 7919864"/>
              <a:gd name="connsiteY5" fmla="*/ 1472790 h 1472790"/>
              <a:gd name="connsiteX6" fmla="*/ 0 w 7919864"/>
              <a:gd name="connsiteY6" fmla="*/ 0 h 1472790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4794662 w 7922373"/>
              <a:gd name="connsiteY3" fmla="*/ 1356814 h 1472790"/>
              <a:gd name="connsiteX4" fmla="*/ 4796723 w 7922373"/>
              <a:gd name="connsiteY4" fmla="*/ 1472224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4794662 w 7922373"/>
              <a:gd name="connsiteY3" fmla="*/ 1356814 h 1472790"/>
              <a:gd name="connsiteX4" fmla="*/ 4796723 w 7922373"/>
              <a:gd name="connsiteY4" fmla="*/ 1472224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4794662 w 7922373"/>
              <a:gd name="connsiteY3" fmla="*/ 1356814 h 1472790"/>
              <a:gd name="connsiteX4" fmla="*/ 4794293 w 7922373"/>
              <a:gd name="connsiteY4" fmla="*/ 1471111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3336"/>
              <a:gd name="connsiteX1" fmla="*/ 7917656 w 7922373"/>
              <a:gd name="connsiteY1" fmla="*/ 0 h 1473336"/>
              <a:gd name="connsiteX2" fmla="*/ 7922373 w 7922373"/>
              <a:gd name="connsiteY2" fmla="*/ 1356397 h 1473336"/>
              <a:gd name="connsiteX3" fmla="*/ 4794662 w 7922373"/>
              <a:gd name="connsiteY3" fmla="*/ 1356814 h 1473336"/>
              <a:gd name="connsiteX4" fmla="*/ 4791863 w 7922373"/>
              <a:gd name="connsiteY4" fmla="*/ 1473336 h 1473336"/>
              <a:gd name="connsiteX5" fmla="*/ 0 w 7922373"/>
              <a:gd name="connsiteY5" fmla="*/ 1472790 h 1473336"/>
              <a:gd name="connsiteX6" fmla="*/ 0 w 7922373"/>
              <a:gd name="connsiteY6" fmla="*/ 0 h 1473336"/>
              <a:gd name="connsiteX0" fmla="*/ 0 w 7922373"/>
              <a:gd name="connsiteY0" fmla="*/ 0 h 1473336"/>
              <a:gd name="connsiteX1" fmla="*/ 7917656 w 7922373"/>
              <a:gd name="connsiteY1" fmla="*/ 0 h 1473336"/>
              <a:gd name="connsiteX2" fmla="*/ 7922373 w 7922373"/>
              <a:gd name="connsiteY2" fmla="*/ 1356397 h 1473336"/>
              <a:gd name="connsiteX3" fmla="*/ 2302031 w 7922373"/>
              <a:gd name="connsiteY3" fmla="*/ 1400732 h 1473336"/>
              <a:gd name="connsiteX4" fmla="*/ 4791863 w 7922373"/>
              <a:gd name="connsiteY4" fmla="*/ 1473336 h 1473336"/>
              <a:gd name="connsiteX5" fmla="*/ 0 w 7922373"/>
              <a:gd name="connsiteY5" fmla="*/ 1472790 h 1473336"/>
              <a:gd name="connsiteX6" fmla="*/ 0 w 7922373"/>
              <a:gd name="connsiteY6" fmla="*/ 0 h 1473336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2302031 w 7922373"/>
              <a:gd name="connsiteY3" fmla="*/ 1400732 h 1472790"/>
              <a:gd name="connsiteX4" fmla="*/ 2304101 w 7922373"/>
              <a:gd name="connsiteY4" fmla="*/ 1471739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4135"/>
              <a:gd name="connsiteX1" fmla="*/ 7917656 w 7922373"/>
              <a:gd name="connsiteY1" fmla="*/ 0 h 1474135"/>
              <a:gd name="connsiteX2" fmla="*/ 7922373 w 7922373"/>
              <a:gd name="connsiteY2" fmla="*/ 1356397 h 1474135"/>
              <a:gd name="connsiteX3" fmla="*/ 2302031 w 7922373"/>
              <a:gd name="connsiteY3" fmla="*/ 1400732 h 1474135"/>
              <a:gd name="connsiteX4" fmla="*/ 2304101 w 7922373"/>
              <a:gd name="connsiteY4" fmla="*/ 1474135 h 1474135"/>
              <a:gd name="connsiteX5" fmla="*/ 0 w 7922373"/>
              <a:gd name="connsiteY5" fmla="*/ 1472790 h 1474135"/>
              <a:gd name="connsiteX6" fmla="*/ 0 w 7922373"/>
              <a:gd name="connsiteY6" fmla="*/ 0 h 1474135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2302031 w 7922373"/>
              <a:gd name="connsiteY3" fmla="*/ 1400732 h 1472790"/>
              <a:gd name="connsiteX4" fmla="*/ 2304101 w 7922373"/>
              <a:gd name="connsiteY4" fmla="*/ 1471739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2302031 w 7922373"/>
              <a:gd name="connsiteY3" fmla="*/ 1400732 h 1472790"/>
              <a:gd name="connsiteX4" fmla="*/ 2304101 w 7922373"/>
              <a:gd name="connsiteY4" fmla="*/ 1471739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2302031 w 7922373"/>
              <a:gd name="connsiteY3" fmla="*/ 1400732 h 1472790"/>
              <a:gd name="connsiteX4" fmla="*/ 2304101 w 7922373"/>
              <a:gd name="connsiteY4" fmla="*/ 1471739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2302031 w 7922373"/>
              <a:gd name="connsiteY3" fmla="*/ 1400732 h 1472790"/>
              <a:gd name="connsiteX4" fmla="*/ 2304101 w 7922373"/>
              <a:gd name="connsiteY4" fmla="*/ 1472537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2306899 w 7922373"/>
              <a:gd name="connsiteY3" fmla="*/ 1399933 h 1472790"/>
              <a:gd name="connsiteX4" fmla="*/ 2304101 w 7922373"/>
              <a:gd name="connsiteY4" fmla="*/ 1472537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2306899 w 7922373"/>
              <a:gd name="connsiteY3" fmla="*/ 1399933 h 1472790"/>
              <a:gd name="connsiteX4" fmla="*/ 2308971 w 7922373"/>
              <a:gd name="connsiteY4" fmla="*/ 1472537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3336"/>
              <a:gd name="connsiteX1" fmla="*/ 7917656 w 7922373"/>
              <a:gd name="connsiteY1" fmla="*/ 0 h 1473336"/>
              <a:gd name="connsiteX2" fmla="*/ 7922373 w 7922373"/>
              <a:gd name="connsiteY2" fmla="*/ 1356397 h 1473336"/>
              <a:gd name="connsiteX3" fmla="*/ 2306899 w 7922373"/>
              <a:gd name="connsiteY3" fmla="*/ 1399933 h 1473336"/>
              <a:gd name="connsiteX4" fmla="*/ 2308971 w 7922373"/>
              <a:gd name="connsiteY4" fmla="*/ 1473336 h 1473336"/>
              <a:gd name="connsiteX5" fmla="*/ 0 w 7922373"/>
              <a:gd name="connsiteY5" fmla="*/ 1472790 h 1473336"/>
              <a:gd name="connsiteX6" fmla="*/ 0 w 7922373"/>
              <a:gd name="connsiteY6" fmla="*/ 0 h 1473336"/>
              <a:gd name="connsiteX0" fmla="*/ 0 w 7922373"/>
              <a:gd name="connsiteY0" fmla="*/ 0 h 1472790"/>
              <a:gd name="connsiteX1" fmla="*/ 7917656 w 7922373"/>
              <a:gd name="connsiteY1" fmla="*/ 0 h 1472790"/>
              <a:gd name="connsiteX2" fmla="*/ 7922373 w 7922373"/>
              <a:gd name="connsiteY2" fmla="*/ 1356397 h 1472790"/>
              <a:gd name="connsiteX3" fmla="*/ 2306899 w 7922373"/>
              <a:gd name="connsiteY3" fmla="*/ 1399933 h 1472790"/>
              <a:gd name="connsiteX4" fmla="*/ 2308971 w 7922373"/>
              <a:gd name="connsiteY4" fmla="*/ 1471739 h 1472790"/>
              <a:gd name="connsiteX5" fmla="*/ 0 w 7922373"/>
              <a:gd name="connsiteY5" fmla="*/ 1472790 h 1472790"/>
              <a:gd name="connsiteX6" fmla="*/ 0 w 7922373"/>
              <a:gd name="connsiteY6" fmla="*/ 0 h 1472790"/>
              <a:gd name="connsiteX0" fmla="*/ 0 w 7922373"/>
              <a:gd name="connsiteY0" fmla="*/ 0 h 1474135"/>
              <a:gd name="connsiteX1" fmla="*/ 7917656 w 7922373"/>
              <a:gd name="connsiteY1" fmla="*/ 0 h 1474135"/>
              <a:gd name="connsiteX2" fmla="*/ 7922373 w 7922373"/>
              <a:gd name="connsiteY2" fmla="*/ 1356397 h 1474135"/>
              <a:gd name="connsiteX3" fmla="*/ 2306899 w 7922373"/>
              <a:gd name="connsiteY3" fmla="*/ 1399933 h 1474135"/>
              <a:gd name="connsiteX4" fmla="*/ 2308971 w 7922373"/>
              <a:gd name="connsiteY4" fmla="*/ 1474135 h 1474135"/>
              <a:gd name="connsiteX5" fmla="*/ 0 w 7922373"/>
              <a:gd name="connsiteY5" fmla="*/ 1472790 h 1474135"/>
              <a:gd name="connsiteX6" fmla="*/ 0 w 7922373"/>
              <a:gd name="connsiteY6" fmla="*/ 0 h 1474135"/>
              <a:gd name="connsiteX0" fmla="*/ 0 w 7922373"/>
              <a:gd name="connsiteY0" fmla="*/ 0 h 1473420"/>
              <a:gd name="connsiteX1" fmla="*/ 7917656 w 7922373"/>
              <a:gd name="connsiteY1" fmla="*/ 0 h 1473420"/>
              <a:gd name="connsiteX2" fmla="*/ 7922373 w 7922373"/>
              <a:gd name="connsiteY2" fmla="*/ 1356397 h 1473420"/>
              <a:gd name="connsiteX3" fmla="*/ 2306899 w 7922373"/>
              <a:gd name="connsiteY3" fmla="*/ 1399933 h 1473420"/>
              <a:gd name="connsiteX4" fmla="*/ 2313332 w 7922373"/>
              <a:gd name="connsiteY4" fmla="*/ 1473420 h 1473420"/>
              <a:gd name="connsiteX5" fmla="*/ 0 w 7922373"/>
              <a:gd name="connsiteY5" fmla="*/ 1472790 h 1473420"/>
              <a:gd name="connsiteX6" fmla="*/ 0 w 7922373"/>
              <a:gd name="connsiteY6" fmla="*/ 0 h 1473420"/>
              <a:gd name="connsiteX0" fmla="*/ 0 w 7922373"/>
              <a:gd name="connsiteY0" fmla="*/ 0 h 1473420"/>
              <a:gd name="connsiteX1" fmla="*/ 7917656 w 7922373"/>
              <a:gd name="connsiteY1" fmla="*/ 0 h 1473420"/>
              <a:gd name="connsiteX2" fmla="*/ 7922373 w 7922373"/>
              <a:gd name="connsiteY2" fmla="*/ 1356397 h 1473420"/>
              <a:gd name="connsiteX3" fmla="*/ 2306899 w 7922373"/>
              <a:gd name="connsiteY3" fmla="*/ 1399933 h 1473420"/>
              <a:gd name="connsiteX4" fmla="*/ 2308971 w 7922373"/>
              <a:gd name="connsiteY4" fmla="*/ 1473420 h 1473420"/>
              <a:gd name="connsiteX5" fmla="*/ 0 w 7922373"/>
              <a:gd name="connsiteY5" fmla="*/ 1472790 h 1473420"/>
              <a:gd name="connsiteX6" fmla="*/ 0 w 7922373"/>
              <a:gd name="connsiteY6" fmla="*/ 0 h 1473420"/>
              <a:gd name="connsiteX0" fmla="*/ 0 w 7922373"/>
              <a:gd name="connsiteY0" fmla="*/ 0 h 1473420"/>
              <a:gd name="connsiteX1" fmla="*/ 7917656 w 7922373"/>
              <a:gd name="connsiteY1" fmla="*/ 0 h 1473420"/>
              <a:gd name="connsiteX2" fmla="*/ 7922373 w 7922373"/>
              <a:gd name="connsiteY2" fmla="*/ 1398602 h 1473420"/>
              <a:gd name="connsiteX3" fmla="*/ 2306899 w 7922373"/>
              <a:gd name="connsiteY3" fmla="*/ 1399933 h 1473420"/>
              <a:gd name="connsiteX4" fmla="*/ 2308971 w 7922373"/>
              <a:gd name="connsiteY4" fmla="*/ 1473420 h 1473420"/>
              <a:gd name="connsiteX5" fmla="*/ 0 w 7922373"/>
              <a:gd name="connsiteY5" fmla="*/ 1472790 h 1473420"/>
              <a:gd name="connsiteX6" fmla="*/ 0 w 7922373"/>
              <a:gd name="connsiteY6" fmla="*/ 0 h 1473420"/>
              <a:gd name="connsiteX0" fmla="*/ 0 w 7922373"/>
              <a:gd name="connsiteY0" fmla="*/ 0 h 1473420"/>
              <a:gd name="connsiteX1" fmla="*/ 7917656 w 7922373"/>
              <a:gd name="connsiteY1" fmla="*/ 0 h 1473420"/>
              <a:gd name="connsiteX2" fmla="*/ 7922373 w 7922373"/>
              <a:gd name="connsiteY2" fmla="*/ 1400033 h 1473420"/>
              <a:gd name="connsiteX3" fmla="*/ 2306899 w 7922373"/>
              <a:gd name="connsiteY3" fmla="*/ 1399933 h 1473420"/>
              <a:gd name="connsiteX4" fmla="*/ 2308971 w 7922373"/>
              <a:gd name="connsiteY4" fmla="*/ 1473420 h 1473420"/>
              <a:gd name="connsiteX5" fmla="*/ 0 w 7922373"/>
              <a:gd name="connsiteY5" fmla="*/ 1472790 h 1473420"/>
              <a:gd name="connsiteX6" fmla="*/ 0 w 7922373"/>
              <a:gd name="connsiteY6" fmla="*/ 0 h 1473420"/>
              <a:gd name="connsiteX0" fmla="*/ 0 w 7918012"/>
              <a:gd name="connsiteY0" fmla="*/ 0 h 1473420"/>
              <a:gd name="connsiteX1" fmla="*/ 7917656 w 7918012"/>
              <a:gd name="connsiteY1" fmla="*/ 0 h 1473420"/>
              <a:gd name="connsiteX2" fmla="*/ 7918012 w 7918012"/>
              <a:gd name="connsiteY2" fmla="*/ 1400033 h 1473420"/>
              <a:gd name="connsiteX3" fmla="*/ 2306899 w 7918012"/>
              <a:gd name="connsiteY3" fmla="*/ 1399933 h 1473420"/>
              <a:gd name="connsiteX4" fmla="*/ 2308971 w 7918012"/>
              <a:gd name="connsiteY4" fmla="*/ 1473420 h 1473420"/>
              <a:gd name="connsiteX5" fmla="*/ 0 w 7918012"/>
              <a:gd name="connsiteY5" fmla="*/ 1472790 h 1473420"/>
              <a:gd name="connsiteX6" fmla="*/ 0 w 7918012"/>
              <a:gd name="connsiteY6" fmla="*/ 0 h 1473420"/>
              <a:gd name="connsiteX0" fmla="*/ 0 w 7922373"/>
              <a:gd name="connsiteY0" fmla="*/ 0 h 1473420"/>
              <a:gd name="connsiteX1" fmla="*/ 7917656 w 7922373"/>
              <a:gd name="connsiteY1" fmla="*/ 0 h 1473420"/>
              <a:gd name="connsiteX2" fmla="*/ 7922373 w 7922373"/>
              <a:gd name="connsiteY2" fmla="*/ 1400033 h 1473420"/>
              <a:gd name="connsiteX3" fmla="*/ 2306899 w 7922373"/>
              <a:gd name="connsiteY3" fmla="*/ 1399933 h 1473420"/>
              <a:gd name="connsiteX4" fmla="*/ 2308971 w 7922373"/>
              <a:gd name="connsiteY4" fmla="*/ 1473420 h 1473420"/>
              <a:gd name="connsiteX5" fmla="*/ 0 w 7922373"/>
              <a:gd name="connsiteY5" fmla="*/ 1472790 h 1473420"/>
              <a:gd name="connsiteX6" fmla="*/ 0 w 7922373"/>
              <a:gd name="connsiteY6" fmla="*/ 0 h 1473420"/>
              <a:gd name="connsiteX0" fmla="*/ 0 w 7922373"/>
              <a:gd name="connsiteY0" fmla="*/ 0 h 1473420"/>
              <a:gd name="connsiteX1" fmla="*/ 7917656 w 7922373"/>
              <a:gd name="connsiteY1" fmla="*/ 0 h 1473420"/>
              <a:gd name="connsiteX2" fmla="*/ 7922373 w 7922373"/>
              <a:gd name="connsiteY2" fmla="*/ 1400033 h 1473420"/>
              <a:gd name="connsiteX3" fmla="*/ 2311260 w 7922373"/>
              <a:gd name="connsiteY3" fmla="*/ 1399218 h 1473420"/>
              <a:gd name="connsiteX4" fmla="*/ 2308971 w 7922373"/>
              <a:gd name="connsiteY4" fmla="*/ 1473420 h 1473420"/>
              <a:gd name="connsiteX5" fmla="*/ 0 w 7922373"/>
              <a:gd name="connsiteY5" fmla="*/ 1472790 h 1473420"/>
              <a:gd name="connsiteX6" fmla="*/ 0 w 7922373"/>
              <a:gd name="connsiteY6" fmla="*/ 0 h 1473420"/>
              <a:gd name="connsiteX0" fmla="*/ 0 w 7922373"/>
              <a:gd name="connsiteY0" fmla="*/ 0 h 1473420"/>
              <a:gd name="connsiteX1" fmla="*/ 7917656 w 7922373"/>
              <a:gd name="connsiteY1" fmla="*/ 0 h 1473420"/>
              <a:gd name="connsiteX2" fmla="*/ 7922373 w 7922373"/>
              <a:gd name="connsiteY2" fmla="*/ 1400033 h 1473420"/>
              <a:gd name="connsiteX3" fmla="*/ 2311260 w 7922373"/>
              <a:gd name="connsiteY3" fmla="*/ 1399218 h 1473420"/>
              <a:gd name="connsiteX4" fmla="*/ 2308971 w 7922373"/>
              <a:gd name="connsiteY4" fmla="*/ 1473420 h 1473420"/>
              <a:gd name="connsiteX5" fmla="*/ 0 w 7922373"/>
              <a:gd name="connsiteY5" fmla="*/ 1472790 h 1473420"/>
              <a:gd name="connsiteX6" fmla="*/ 0 w 7922373"/>
              <a:gd name="connsiteY6" fmla="*/ 0 h 1473420"/>
              <a:gd name="connsiteX0" fmla="*/ 0 w 7918010"/>
              <a:gd name="connsiteY0" fmla="*/ 0 h 1473420"/>
              <a:gd name="connsiteX1" fmla="*/ 7917656 w 7918010"/>
              <a:gd name="connsiteY1" fmla="*/ 0 h 1473420"/>
              <a:gd name="connsiteX2" fmla="*/ 7918010 w 7918010"/>
              <a:gd name="connsiteY2" fmla="*/ 1399317 h 1473420"/>
              <a:gd name="connsiteX3" fmla="*/ 2311260 w 7918010"/>
              <a:gd name="connsiteY3" fmla="*/ 1399218 h 1473420"/>
              <a:gd name="connsiteX4" fmla="*/ 2308971 w 7918010"/>
              <a:gd name="connsiteY4" fmla="*/ 1473420 h 1473420"/>
              <a:gd name="connsiteX5" fmla="*/ 0 w 7918010"/>
              <a:gd name="connsiteY5" fmla="*/ 1472790 h 1473420"/>
              <a:gd name="connsiteX6" fmla="*/ 0 w 7918010"/>
              <a:gd name="connsiteY6" fmla="*/ 0 h 1473420"/>
              <a:gd name="connsiteX0" fmla="*/ 0 w 7918010"/>
              <a:gd name="connsiteY0" fmla="*/ 0 h 1473420"/>
              <a:gd name="connsiteX1" fmla="*/ 7917656 w 7918010"/>
              <a:gd name="connsiteY1" fmla="*/ 0 h 1473420"/>
              <a:gd name="connsiteX2" fmla="*/ 7918010 w 7918010"/>
              <a:gd name="connsiteY2" fmla="*/ 1399317 h 1473420"/>
              <a:gd name="connsiteX3" fmla="*/ 2306899 w 7918010"/>
              <a:gd name="connsiteY3" fmla="*/ 1399218 h 1473420"/>
              <a:gd name="connsiteX4" fmla="*/ 2308971 w 7918010"/>
              <a:gd name="connsiteY4" fmla="*/ 1473420 h 1473420"/>
              <a:gd name="connsiteX5" fmla="*/ 0 w 7918010"/>
              <a:gd name="connsiteY5" fmla="*/ 1472790 h 1473420"/>
              <a:gd name="connsiteX6" fmla="*/ 0 w 7918010"/>
              <a:gd name="connsiteY6" fmla="*/ 0 h 1473420"/>
              <a:gd name="connsiteX0" fmla="*/ 0 w 7918010"/>
              <a:gd name="connsiteY0" fmla="*/ 0 h 1473420"/>
              <a:gd name="connsiteX1" fmla="*/ 7917656 w 7918010"/>
              <a:gd name="connsiteY1" fmla="*/ 0 h 1473420"/>
              <a:gd name="connsiteX2" fmla="*/ 7918010 w 7918010"/>
              <a:gd name="connsiteY2" fmla="*/ 1399317 h 1473420"/>
              <a:gd name="connsiteX3" fmla="*/ 2306899 w 7918010"/>
              <a:gd name="connsiteY3" fmla="*/ 1399218 h 1473420"/>
              <a:gd name="connsiteX4" fmla="*/ 2308971 w 7918010"/>
              <a:gd name="connsiteY4" fmla="*/ 1473420 h 1473420"/>
              <a:gd name="connsiteX5" fmla="*/ 0 w 7918010"/>
              <a:gd name="connsiteY5" fmla="*/ 1472790 h 1473420"/>
              <a:gd name="connsiteX6" fmla="*/ 0 w 7918010"/>
              <a:gd name="connsiteY6" fmla="*/ 0 h 1473420"/>
              <a:gd name="connsiteX0" fmla="*/ 0 w 7918010"/>
              <a:gd name="connsiteY0" fmla="*/ 0 h 1474135"/>
              <a:gd name="connsiteX1" fmla="*/ 7917656 w 7918010"/>
              <a:gd name="connsiteY1" fmla="*/ 0 h 1474135"/>
              <a:gd name="connsiteX2" fmla="*/ 7918010 w 7918010"/>
              <a:gd name="connsiteY2" fmla="*/ 1399317 h 1474135"/>
              <a:gd name="connsiteX3" fmla="*/ 2306899 w 7918010"/>
              <a:gd name="connsiteY3" fmla="*/ 1399218 h 1474135"/>
              <a:gd name="connsiteX4" fmla="*/ 2308971 w 7918010"/>
              <a:gd name="connsiteY4" fmla="*/ 1474135 h 1474135"/>
              <a:gd name="connsiteX5" fmla="*/ 0 w 7918010"/>
              <a:gd name="connsiteY5" fmla="*/ 1472790 h 1474135"/>
              <a:gd name="connsiteX6" fmla="*/ 0 w 7918010"/>
              <a:gd name="connsiteY6" fmla="*/ 0 h 1474135"/>
              <a:gd name="connsiteX0" fmla="*/ 0 w 7918010"/>
              <a:gd name="connsiteY0" fmla="*/ 0 h 1474135"/>
              <a:gd name="connsiteX1" fmla="*/ 7917656 w 7918010"/>
              <a:gd name="connsiteY1" fmla="*/ 0 h 1474135"/>
              <a:gd name="connsiteX2" fmla="*/ 7918010 w 7918010"/>
              <a:gd name="connsiteY2" fmla="*/ 1399317 h 1474135"/>
              <a:gd name="connsiteX3" fmla="*/ 2306899 w 7918010"/>
              <a:gd name="connsiteY3" fmla="*/ 1399218 h 1474135"/>
              <a:gd name="connsiteX4" fmla="*/ 2308971 w 7918010"/>
              <a:gd name="connsiteY4" fmla="*/ 1474135 h 1474135"/>
              <a:gd name="connsiteX5" fmla="*/ 0 w 7918010"/>
              <a:gd name="connsiteY5" fmla="*/ 1472790 h 1474135"/>
              <a:gd name="connsiteX6" fmla="*/ 0 w 7918010"/>
              <a:gd name="connsiteY6" fmla="*/ 0 h 1474135"/>
              <a:gd name="connsiteX0" fmla="*/ 0 w 7918010"/>
              <a:gd name="connsiteY0" fmla="*/ 0 h 1474135"/>
              <a:gd name="connsiteX1" fmla="*/ 7917656 w 7918010"/>
              <a:gd name="connsiteY1" fmla="*/ 0 h 1474135"/>
              <a:gd name="connsiteX2" fmla="*/ 7918010 w 7918010"/>
              <a:gd name="connsiteY2" fmla="*/ 1399317 h 1474135"/>
              <a:gd name="connsiteX3" fmla="*/ 2306899 w 7918010"/>
              <a:gd name="connsiteY3" fmla="*/ 1399218 h 1474135"/>
              <a:gd name="connsiteX4" fmla="*/ 2308971 w 7918010"/>
              <a:gd name="connsiteY4" fmla="*/ 1474135 h 1474135"/>
              <a:gd name="connsiteX5" fmla="*/ 0 w 7918010"/>
              <a:gd name="connsiteY5" fmla="*/ 1472790 h 1474135"/>
              <a:gd name="connsiteX6" fmla="*/ 0 w 7918010"/>
              <a:gd name="connsiteY6" fmla="*/ 0 h 1474135"/>
              <a:gd name="connsiteX0" fmla="*/ 0 w 7918010"/>
              <a:gd name="connsiteY0" fmla="*/ 0 h 1473420"/>
              <a:gd name="connsiteX1" fmla="*/ 7917656 w 7918010"/>
              <a:gd name="connsiteY1" fmla="*/ 0 h 1473420"/>
              <a:gd name="connsiteX2" fmla="*/ 7918010 w 7918010"/>
              <a:gd name="connsiteY2" fmla="*/ 1399317 h 1473420"/>
              <a:gd name="connsiteX3" fmla="*/ 2306899 w 7918010"/>
              <a:gd name="connsiteY3" fmla="*/ 1399218 h 1473420"/>
              <a:gd name="connsiteX4" fmla="*/ 2308971 w 7918010"/>
              <a:gd name="connsiteY4" fmla="*/ 1473420 h 1473420"/>
              <a:gd name="connsiteX5" fmla="*/ 0 w 7918010"/>
              <a:gd name="connsiteY5" fmla="*/ 1472790 h 1473420"/>
              <a:gd name="connsiteX6" fmla="*/ 0 w 7918010"/>
              <a:gd name="connsiteY6" fmla="*/ 0 h 1473420"/>
              <a:gd name="connsiteX0" fmla="*/ 0 w 7918010"/>
              <a:gd name="connsiteY0" fmla="*/ 0 h 1473420"/>
              <a:gd name="connsiteX1" fmla="*/ 7917656 w 7918010"/>
              <a:gd name="connsiteY1" fmla="*/ 0 h 1473420"/>
              <a:gd name="connsiteX2" fmla="*/ 7918010 w 7918010"/>
              <a:gd name="connsiteY2" fmla="*/ 1399317 h 1473420"/>
              <a:gd name="connsiteX3" fmla="*/ 2311260 w 7918010"/>
              <a:gd name="connsiteY3" fmla="*/ 1399218 h 1473420"/>
              <a:gd name="connsiteX4" fmla="*/ 2308971 w 7918010"/>
              <a:gd name="connsiteY4" fmla="*/ 1473420 h 1473420"/>
              <a:gd name="connsiteX5" fmla="*/ 0 w 7918010"/>
              <a:gd name="connsiteY5" fmla="*/ 1472790 h 1473420"/>
              <a:gd name="connsiteX6" fmla="*/ 0 w 7918010"/>
              <a:gd name="connsiteY6" fmla="*/ 0 h 1473420"/>
              <a:gd name="connsiteX0" fmla="*/ 0 w 7918010"/>
              <a:gd name="connsiteY0" fmla="*/ 0 h 1474475"/>
              <a:gd name="connsiteX1" fmla="*/ 7917656 w 7918010"/>
              <a:gd name="connsiteY1" fmla="*/ 0 h 1474475"/>
              <a:gd name="connsiteX2" fmla="*/ 7918010 w 7918010"/>
              <a:gd name="connsiteY2" fmla="*/ 1399317 h 1474475"/>
              <a:gd name="connsiteX3" fmla="*/ 2311260 w 7918010"/>
              <a:gd name="connsiteY3" fmla="*/ 1399218 h 1474475"/>
              <a:gd name="connsiteX4" fmla="*/ 2308971 w 7918010"/>
              <a:gd name="connsiteY4" fmla="*/ 1473420 h 1474475"/>
              <a:gd name="connsiteX5" fmla="*/ 0 w 7918010"/>
              <a:gd name="connsiteY5" fmla="*/ 1474475 h 1474475"/>
              <a:gd name="connsiteX6" fmla="*/ 0 w 7918010"/>
              <a:gd name="connsiteY6" fmla="*/ 0 h 1474475"/>
              <a:gd name="connsiteX0" fmla="*/ 0 w 7918010"/>
              <a:gd name="connsiteY0" fmla="*/ 0 h 1475105"/>
              <a:gd name="connsiteX1" fmla="*/ 7917656 w 7918010"/>
              <a:gd name="connsiteY1" fmla="*/ 0 h 1475105"/>
              <a:gd name="connsiteX2" fmla="*/ 7918010 w 7918010"/>
              <a:gd name="connsiteY2" fmla="*/ 1399317 h 1475105"/>
              <a:gd name="connsiteX3" fmla="*/ 2311260 w 7918010"/>
              <a:gd name="connsiteY3" fmla="*/ 1399218 h 1475105"/>
              <a:gd name="connsiteX4" fmla="*/ 2308971 w 7918010"/>
              <a:gd name="connsiteY4" fmla="*/ 1475105 h 1475105"/>
              <a:gd name="connsiteX5" fmla="*/ 0 w 7918010"/>
              <a:gd name="connsiteY5" fmla="*/ 1474475 h 1475105"/>
              <a:gd name="connsiteX6" fmla="*/ 0 w 7918010"/>
              <a:gd name="connsiteY6" fmla="*/ 0 h 1475105"/>
              <a:gd name="connsiteX0" fmla="*/ 0 w 7918010"/>
              <a:gd name="connsiteY0" fmla="*/ 0 h 1475105"/>
              <a:gd name="connsiteX1" fmla="*/ 7917656 w 7918010"/>
              <a:gd name="connsiteY1" fmla="*/ 0 h 1475105"/>
              <a:gd name="connsiteX2" fmla="*/ 7918010 w 7918010"/>
              <a:gd name="connsiteY2" fmla="*/ 1399317 h 1475105"/>
              <a:gd name="connsiteX3" fmla="*/ 2311260 w 7918010"/>
              <a:gd name="connsiteY3" fmla="*/ 1399218 h 1475105"/>
              <a:gd name="connsiteX4" fmla="*/ 2308971 w 7918010"/>
              <a:gd name="connsiteY4" fmla="*/ 1475105 h 1475105"/>
              <a:gd name="connsiteX5" fmla="*/ 0 w 7918010"/>
              <a:gd name="connsiteY5" fmla="*/ 1474475 h 1475105"/>
              <a:gd name="connsiteX6" fmla="*/ 0 w 7918010"/>
              <a:gd name="connsiteY6" fmla="*/ 0 h 1475105"/>
              <a:gd name="connsiteX0" fmla="*/ 0 w 7918010"/>
              <a:gd name="connsiteY0" fmla="*/ 0 h 1475105"/>
              <a:gd name="connsiteX1" fmla="*/ 7917656 w 7918010"/>
              <a:gd name="connsiteY1" fmla="*/ 0 h 1475105"/>
              <a:gd name="connsiteX2" fmla="*/ 7918010 w 7918010"/>
              <a:gd name="connsiteY2" fmla="*/ 1399317 h 1475105"/>
              <a:gd name="connsiteX3" fmla="*/ 2311260 w 7918010"/>
              <a:gd name="connsiteY3" fmla="*/ 1399218 h 1475105"/>
              <a:gd name="connsiteX4" fmla="*/ 2308971 w 7918010"/>
              <a:gd name="connsiteY4" fmla="*/ 1475105 h 1475105"/>
              <a:gd name="connsiteX5" fmla="*/ 0 w 7918010"/>
              <a:gd name="connsiteY5" fmla="*/ 1474475 h 1475105"/>
              <a:gd name="connsiteX6" fmla="*/ 0 w 7918010"/>
              <a:gd name="connsiteY6" fmla="*/ 0 h 1475105"/>
              <a:gd name="connsiteX0" fmla="*/ 0 w 7918010"/>
              <a:gd name="connsiteY0" fmla="*/ 0 h 1475105"/>
              <a:gd name="connsiteX1" fmla="*/ 7917656 w 7918010"/>
              <a:gd name="connsiteY1" fmla="*/ 0 h 1475105"/>
              <a:gd name="connsiteX2" fmla="*/ 7918010 w 7918010"/>
              <a:gd name="connsiteY2" fmla="*/ 1399317 h 1475105"/>
              <a:gd name="connsiteX3" fmla="*/ 2306123 w 7918010"/>
              <a:gd name="connsiteY3" fmla="*/ 1399218 h 1475105"/>
              <a:gd name="connsiteX4" fmla="*/ 2308971 w 7918010"/>
              <a:gd name="connsiteY4" fmla="*/ 1475105 h 1475105"/>
              <a:gd name="connsiteX5" fmla="*/ 0 w 7918010"/>
              <a:gd name="connsiteY5" fmla="*/ 1474475 h 1475105"/>
              <a:gd name="connsiteX6" fmla="*/ 0 w 7918010"/>
              <a:gd name="connsiteY6" fmla="*/ 0 h 1475105"/>
              <a:gd name="connsiteX0" fmla="*/ 0 w 7918010"/>
              <a:gd name="connsiteY0" fmla="*/ 0 h 1475105"/>
              <a:gd name="connsiteX1" fmla="*/ 7917656 w 7918010"/>
              <a:gd name="connsiteY1" fmla="*/ 0 h 1475105"/>
              <a:gd name="connsiteX2" fmla="*/ 7918010 w 7918010"/>
              <a:gd name="connsiteY2" fmla="*/ 1399317 h 1475105"/>
              <a:gd name="connsiteX3" fmla="*/ 2306123 w 7918010"/>
              <a:gd name="connsiteY3" fmla="*/ 1399218 h 1475105"/>
              <a:gd name="connsiteX4" fmla="*/ 2308971 w 7918010"/>
              <a:gd name="connsiteY4" fmla="*/ 1475105 h 1475105"/>
              <a:gd name="connsiteX5" fmla="*/ 0 w 7918010"/>
              <a:gd name="connsiteY5" fmla="*/ 1474475 h 1475105"/>
              <a:gd name="connsiteX6" fmla="*/ 0 w 7918010"/>
              <a:gd name="connsiteY6" fmla="*/ 0 h 1475105"/>
              <a:gd name="connsiteX0" fmla="*/ 0 w 7918010"/>
              <a:gd name="connsiteY0" fmla="*/ 0 h 1475105"/>
              <a:gd name="connsiteX1" fmla="*/ 7917656 w 7918010"/>
              <a:gd name="connsiteY1" fmla="*/ 0 h 1475105"/>
              <a:gd name="connsiteX2" fmla="*/ 7918010 w 7918010"/>
              <a:gd name="connsiteY2" fmla="*/ 1399317 h 1475105"/>
              <a:gd name="connsiteX3" fmla="*/ 2306123 w 7918010"/>
              <a:gd name="connsiteY3" fmla="*/ 1399218 h 1475105"/>
              <a:gd name="connsiteX4" fmla="*/ 2308971 w 7918010"/>
              <a:gd name="connsiteY4" fmla="*/ 1475105 h 1475105"/>
              <a:gd name="connsiteX5" fmla="*/ 0 w 7918010"/>
              <a:gd name="connsiteY5" fmla="*/ 1474475 h 1475105"/>
              <a:gd name="connsiteX6" fmla="*/ 0 w 7918010"/>
              <a:gd name="connsiteY6" fmla="*/ 0 h 1475105"/>
              <a:gd name="connsiteX0" fmla="*/ 0 w 7918010"/>
              <a:gd name="connsiteY0" fmla="*/ 0 h 1475105"/>
              <a:gd name="connsiteX1" fmla="*/ 7917656 w 7918010"/>
              <a:gd name="connsiteY1" fmla="*/ 0 h 1475105"/>
              <a:gd name="connsiteX2" fmla="*/ 7918010 w 7918010"/>
              <a:gd name="connsiteY2" fmla="*/ 1399317 h 1475105"/>
              <a:gd name="connsiteX3" fmla="*/ 2306123 w 7918010"/>
              <a:gd name="connsiteY3" fmla="*/ 1399218 h 1475105"/>
              <a:gd name="connsiteX4" fmla="*/ 2308971 w 7918010"/>
              <a:gd name="connsiteY4" fmla="*/ 1475105 h 1475105"/>
              <a:gd name="connsiteX5" fmla="*/ 0 w 7918010"/>
              <a:gd name="connsiteY5" fmla="*/ 1474475 h 1475105"/>
              <a:gd name="connsiteX6" fmla="*/ 0 w 7918010"/>
              <a:gd name="connsiteY6" fmla="*/ 0 h 1475105"/>
              <a:gd name="connsiteX0" fmla="*/ 0 w 7918010"/>
              <a:gd name="connsiteY0" fmla="*/ 0 h 1475105"/>
              <a:gd name="connsiteX1" fmla="*/ 7917656 w 7918010"/>
              <a:gd name="connsiteY1" fmla="*/ 0 h 1475105"/>
              <a:gd name="connsiteX2" fmla="*/ 7918010 w 7918010"/>
              <a:gd name="connsiteY2" fmla="*/ 1399317 h 1475105"/>
              <a:gd name="connsiteX3" fmla="*/ 2306123 w 7918010"/>
              <a:gd name="connsiteY3" fmla="*/ 1399218 h 1475105"/>
              <a:gd name="connsiteX4" fmla="*/ 2308971 w 7918010"/>
              <a:gd name="connsiteY4" fmla="*/ 1475105 h 1475105"/>
              <a:gd name="connsiteX5" fmla="*/ 0 w 7918010"/>
              <a:gd name="connsiteY5" fmla="*/ 1474475 h 1475105"/>
              <a:gd name="connsiteX6" fmla="*/ 0 w 7918010"/>
              <a:gd name="connsiteY6" fmla="*/ 0 h 1475105"/>
              <a:gd name="connsiteX0" fmla="*/ 0 w 7918501"/>
              <a:gd name="connsiteY0" fmla="*/ 0 h 1475105"/>
              <a:gd name="connsiteX1" fmla="*/ 7917656 w 7918501"/>
              <a:gd name="connsiteY1" fmla="*/ 0 h 1475105"/>
              <a:gd name="connsiteX2" fmla="*/ 7918010 w 7918501"/>
              <a:gd name="connsiteY2" fmla="*/ 1399317 h 1475105"/>
              <a:gd name="connsiteX3" fmla="*/ 2308577 w 7918501"/>
              <a:gd name="connsiteY3" fmla="*/ 1401104 h 1475105"/>
              <a:gd name="connsiteX4" fmla="*/ 2308971 w 7918501"/>
              <a:gd name="connsiteY4" fmla="*/ 1475105 h 1475105"/>
              <a:gd name="connsiteX5" fmla="*/ 0 w 7918501"/>
              <a:gd name="connsiteY5" fmla="*/ 1474475 h 1475105"/>
              <a:gd name="connsiteX6" fmla="*/ 0 w 7918501"/>
              <a:gd name="connsiteY6" fmla="*/ 0 h 1475105"/>
              <a:gd name="connsiteX0" fmla="*/ 0 w 7918501"/>
              <a:gd name="connsiteY0" fmla="*/ 0 h 1475105"/>
              <a:gd name="connsiteX1" fmla="*/ 7917656 w 7918501"/>
              <a:gd name="connsiteY1" fmla="*/ 0 h 1475105"/>
              <a:gd name="connsiteX2" fmla="*/ 7918501 w 7918501"/>
              <a:gd name="connsiteY2" fmla="*/ 1401104 h 1475105"/>
              <a:gd name="connsiteX3" fmla="*/ 2308577 w 7918501"/>
              <a:gd name="connsiteY3" fmla="*/ 1401104 h 1475105"/>
              <a:gd name="connsiteX4" fmla="*/ 2308971 w 7918501"/>
              <a:gd name="connsiteY4" fmla="*/ 1475105 h 1475105"/>
              <a:gd name="connsiteX5" fmla="*/ 0 w 7918501"/>
              <a:gd name="connsiteY5" fmla="*/ 1474475 h 1475105"/>
              <a:gd name="connsiteX6" fmla="*/ 0 w 7918501"/>
              <a:gd name="connsiteY6" fmla="*/ 0 h 1475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8501" h="1475105">
                <a:moveTo>
                  <a:pt x="0" y="0"/>
                </a:moveTo>
                <a:lnTo>
                  <a:pt x="7917656" y="0"/>
                </a:lnTo>
                <a:cubicBezTo>
                  <a:pt x="7918500" y="415708"/>
                  <a:pt x="7917657" y="985396"/>
                  <a:pt x="7918501" y="1401104"/>
                </a:cubicBezTo>
                <a:lnTo>
                  <a:pt x="2308577" y="1401104"/>
                </a:lnTo>
                <a:cubicBezTo>
                  <a:pt x="2309104" y="1418190"/>
                  <a:pt x="2308442" y="1391453"/>
                  <a:pt x="2308971" y="1475105"/>
                </a:cubicBezTo>
                <a:lnTo>
                  <a:pt x="0" y="147447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lIns="360000" tIns="298800" rIns="540000" bIns="720000" anchor="t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titeltypografi i masteren</a:t>
            </a:r>
            <a:endParaRPr lang="da-DK" noProof="0" dirty="0"/>
          </a:p>
        </p:txBody>
      </p:sp>
    </p:spTree>
    <p:extLst>
      <p:ext uri="{BB962C8B-B14F-4D97-AF65-F5344CB8AC3E}">
        <p14:creationId xmlns="" xmlns:p14="http://schemas.microsoft.com/office/powerpoint/2010/main" val="4215941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6351" y="1314450"/>
            <a:ext cx="9152732" cy="4911197"/>
          </a:xfrm>
          <a:custGeom>
            <a:avLst/>
            <a:gdLst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0 w 9144000"/>
              <a:gd name="connsiteY3" fmla="*/ 4920709 h 4920709"/>
              <a:gd name="connsiteX4" fmla="*/ 0 w 9144000"/>
              <a:gd name="connsiteY4" fmla="*/ 0 h 4920709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8964386 w 9144000"/>
              <a:gd name="connsiteY3" fmla="*/ 4918986 h 4920709"/>
              <a:gd name="connsiteX4" fmla="*/ 0 w 9144000"/>
              <a:gd name="connsiteY4" fmla="*/ 4920709 h 4920709"/>
              <a:gd name="connsiteX5" fmla="*/ 0 w 9144000"/>
              <a:gd name="connsiteY5" fmla="*/ 0 h 4920709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0760 w 9144000"/>
              <a:gd name="connsiteY4" fmla="*/ 4922252 h 4922252"/>
              <a:gd name="connsiteX5" fmla="*/ 0 w 9144000"/>
              <a:gd name="connsiteY5" fmla="*/ 4920709 h 4922252"/>
              <a:gd name="connsiteX6" fmla="*/ 0 w 9144000"/>
              <a:gd name="connsiteY6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279969 w 9144000"/>
              <a:gd name="connsiteY4" fmla="*/ 4918985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4026 w 9144000"/>
              <a:gd name="connsiteY4" fmla="*/ 4677322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8964386 w 9144000"/>
              <a:gd name="connsiteY3" fmla="*/ 4918986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9144000 w 9144000"/>
              <a:gd name="connsiteY3" fmla="*/ 4920709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205845"/>
              <a:gd name="connsiteY0" fmla="*/ 0 h 4925518"/>
              <a:gd name="connsiteX1" fmla="*/ 9144000 w 9205845"/>
              <a:gd name="connsiteY1" fmla="*/ 0 h 4925518"/>
              <a:gd name="connsiteX2" fmla="*/ 9140734 w 9205845"/>
              <a:gd name="connsiteY2" fmla="*/ 4677323 h 4925518"/>
              <a:gd name="connsiteX3" fmla="*/ 6084026 w 9205845"/>
              <a:gd name="connsiteY3" fmla="*/ 4677322 h 4925518"/>
              <a:gd name="connsiteX4" fmla="*/ 6084025 w 9205845"/>
              <a:gd name="connsiteY4" fmla="*/ 4925518 h 4925518"/>
              <a:gd name="connsiteX5" fmla="*/ 0 w 9205845"/>
              <a:gd name="connsiteY5" fmla="*/ 4920709 h 4925518"/>
              <a:gd name="connsiteX6" fmla="*/ 0 w 9205845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0734 w 9144000"/>
              <a:gd name="connsiteY2" fmla="*/ 4677323 h 4920709"/>
              <a:gd name="connsiteX3" fmla="*/ 6084026 w 9144000"/>
              <a:gd name="connsiteY3" fmla="*/ 4677322 h 4920709"/>
              <a:gd name="connsiteX4" fmla="*/ 6084025 w 9144000"/>
              <a:gd name="connsiteY4" fmla="*/ 4920452 h 4920709"/>
              <a:gd name="connsiteX5" fmla="*/ 0 w 9144000"/>
              <a:gd name="connsiteY5" fmla="*/ 4920709 h 4920709"/>
              <a:gd name="connsiteX6" fmla="*/ 0 w 9144000"/>
              <a:gd name="connsiteY6" fmla="*/ 0 h 4920709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0 w 9144000"/>
              <a:gd name="connsiteY5" fmla="*/ 4920709 h 4925233"/>
              <a:gd name="connsiteX6" fmla="*/ 0 w 9144000"/>
              <a:gd name="connsiteY6" fmla="*/ 0 h 492523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4763 w 9144000"/>
              <a:gd name="connsiteY5" fmla="*/ 4923100 h 4925233"/>
              <a:gd name="connsiteX6" fmla="*/ 0 w 9144000"/>
              <a:gd name="connsiteY6" fmla="*/ 0 h 4925233"/>
              <a:gd name="connsiteX0" fmla="*/ 2669 w 9146669"/>
              <a:gd name="connsiteY0" fmla="*/ 0 h 4925490"/>
              <a:gd name="connsiteX1" fmla="*/ 9146669 w 9146669"/>
              <a:gd name="connsiteY1" fmla="*/ 0 h 4925490"/>
              <a:gd name="connsiteX2" fmla="*/ 9143403 w 9146669"/>
              <a:gd name="connsiteY2" fmla="*/ 4677323 h 4925490"/>
              <a:gd name="connsiteX3" fmla="*/ 6086695 w 9146669"/>
              <a:gd name="connsiteY3" fmla="*/ 4677322 h 4925490"/>
              <a:gd name="connsiteX4" fmla="*/ 6084312 w 9146669"/>
              <a:gd name="connsiteY4" fmla="*/ 4925233 h 4925490"/>
              <a:gd name="connsiteX5" fmla="*/ 288 w 9146669"/>
              <a:gd name="connsiteY5" fmla="*/ 4925490 h 4925490"/>
              <a:gd name="connsiteX6" fmla="*/ 2669 w 9146669"/>
              <a:gd name="connsiteY6" fmla="*/ 0 h 4925490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5233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7624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30015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4974 w 9148974"/>
              <a:gd name="connsiteY0" fmla="*/ 0 h 4930015"/>
              <a:gd name="connsiteX1" fmla="*/ 9148974 w 9148974"/>
              <a:gd name="connsiteY1" fmla="*/ 0 h 4930015"/>
              <a:gd name="connsiteX2" fmla="*/ 9145708 w 9148974"/>
              <a:gd name="connsiteY2" fmla="*/ 4677323 h 4930015"/>
              <a:gd name="connsiteX3" fmla="*/ 6089000 w 9148974"/>
              <a:gd name="connsiteY3" fmla="*/ 4677322 h 4930015"/>
              <a:gd name="connsiteX4" fmla="*/ 6086617 w 9148974"/>
              <a:gd name="connsiteY4" fmla="*/ 4930015 h 4930015"/>
              <a:gd name="connsiteX5" fmla="*/ 211 w 9148974"/>
              <a:gd name="connsiteY5" fmla="*/ 4927881 h 4930015"/>
              <a:gd name="connsiteX6" fmla="*/ 4974 w 9148974"/>
              <a:gd name="connsiteY6" fmla="*/ 0 h 4930015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459 w 9144459"/>
              <a:gd name="connsiteY0" fmla="*/ 0 h 4932662"/>
              <a:gd name="connsiteX1" fmla="*/ 9144459 w 9144459"/>
              <a:gd name="connsiteY1" fmla="*/ 0 h 4932662"/>
              <a:gd name="connsiteX2" fmla="*/ 9141193 w 9144459"/>
              <a:gd name="connsiteY2" fmla="*/ 4677323 h 4932662"/>
              <a:gd name="connsiteX3" fmla="*/ 6084485 w 9144459"/>
              <a:gd name="connsiteY3" fmla="*/ 4677322 h 4932662"/>
              <a:gd name="connsiteX4" fmla="*/ 6082102 w 9144459"/>
              <a:gd name="connsiteY4" fmla="*/ 4930015 h 4932662"/>
              <a:gd name="connsiteX5" fmla="*/ 459 w 9144459"/>
              <a:gd name="connsiteY5" fmla="*/ 4932662 h 4932662"/>
              <a:gd name="connsiteX6" fmla="*/ 459 w 9144459"/>
              <a:gd name="connsiteY6" fmla="*/ 0 h 4932662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15929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6867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82105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3574 w 9144459"/>
              <a:gd name="connsiteY2" fmla="*/ 4682106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6335"/>
              <a:gd name="connsiteY0" fmla="*/ 0 h 4930015"/>
              <a:gd name="connsiteX1" fmla="*/ 9144459 w 9146335"/>
              <a:gd name="connsiteY1" fmla="*/ 0 h 4930015"/>
              <a:gd name="connsiteX2" fmla="*/ 9145955 w 9146335"/>
              <a:gd name="connsiteY2" fmla="*/ 4682107 h 4930015"/>
              <a:gd name="connsiteX3" fmla="*/ 6084485 w 9146335"/>
              <a:gd name="connsiteY3" fmla="*/ 4677322 h 4930015"/>
              <a:gd name="connsiteX4" fmla="*/ 6082102 w 9146335"/>
              <a:gd name="connsiteY4" fmla="*/ 4930015 h 4930015"/>
              <a:gd name="connsiteX5" fmla="*/ 459 w 9146335"/>
              <a:gd name="connsiteY5" fmla="*/ 4927881 h 4930015"/>
              <a:gd name="connsiteX6" fmla="*/ 459 w 914633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7971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7310 w 9152806"/>
              <a:gd name="connsiteY0" fmla="*/ 0 h 4930015"/>
              <a:gd name="connsiteX1" fmla="*/ 9151310 w 9152806"/>
              <a:gd name="connsiteY1" fmla="*/ 0 h 4930015"/>
              <a:gd name="connsiteX2" fmla="*/ 9152806 w 9152806"/>
              <a:gd name="connsiteY2" fmla="*/ 4679717 h 4930015"/>
              <a:gd name="connsiteX3" fmla="*/ 6091336 w 9152806"/>
              <a:gd name="connsiteY3" fmla="*/ 4677322 h 4930015"/>
              <a:gd name="connsiteX4" fmla="*/ 6088953 w 9152806"/>
              <a:gd name="connsiteY4" fmla="*/ 4930015 h 4930015"/>
              <a:gd name="connsiteX5" fmla="*/ 166 w 9152806"/>
              <a:gd name="connsiteY5" fmla="*/ 4927881 h 4930015"/>
              <a:gd name="connsiteX6" fmla="*/ 7310 w 9152806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5491 h 4930015"/>
              <a:gd name="connsiteX6" fmla="*/ 4975 w 9150471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7882 h 4930015"/>
              <a:gd name="connsiteX6" fmla="*/ 4975 w 9150471"/>
              <a:gd name="connsiteY6" fmla="*/ 0 h 4930015"/>
              <a:gd name="connsiteX0" fmla="*/ 459 w 9150717"/>
              <a:gd name="connsiteY0" fmla="*/ 0 h 4930015"/>
              <a:gd name="connsiteX1" fmla="*/ 9149221 w 9150717"/>
              <a:gd name="connsiteY1" fmla="*/ 0 h 4930015"/>
              <a:gd name="connsiteX2" fmla="*/ 9150717 w 9150717"/>
              <a:gd name="connsiteY2" fmla="*/ 4679717 h 4930015"/>
              <a:gd name="connsiteX3" fmla="*/ 6089247 w 9150717"/>
              <a:gd name="connsiteY3" fmla="*/ 4677322 h 4930015"/>
              <a:gd name="connsiteX4" fmla="*/ 6086864 w 9150717"/>
              <a:gd name="connsiteY4" fmla="*/ 4930015 h 4930015"/>
              <a:gd name="connsiteX5" fmla="*/ 458 w 9150717"/>
              <a:gd name="connsiteY5" fmla="*/ 4927882 h 4930015"/>
              <a:gd name="connsiteX6" fmla="*/ 459 w 9150717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7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5480"/>
              <a:gd name="connsiteY0" fmla="*/ 0 h 4930015"/>
              <a:gd name="connsiteX1" fmla="*/ 9151602 w 9155480"/>
              <a:gd name="connsiteY1" fmla="*/ 0 h 4930015"/>
              <a:gd name="connsiteX2" fmla="*/ 9155480 w 9155480"/>
              <a:gd name="connsiteY2" fmla="*/ 4672546 h 4930015"/>
              <a:gd name="connsiteX3" fmla="*/ 6089247 w 9155480"/>
              <a:gd name="connsiteY3" fmla="*/ 4677322 h 4930015"/>
              <a:gd name="connsiteX4" fmla="*/ 6086864 w 9155480"/>
              <a:gd name="connsiteY4" fmla="*/ 4930015 h 4930015"/>
              <a:gd name="connsiteX5" fmla="*/ 458 w 9155480"/>
              <a:gd name="connsiteY5" fmla="*/ 4927882 h 4930015"/>
              <a:gd name="connsiteX6" fmla="*/ 459 w 9155480"/>
              <a:gd name="connsiteY6" fmla="*/ 0 h 4930015"/>
              <a:gd name="connsiteX0" fmla="*/ 459 w 9153099"/>
              <a:gd name="connsiteY0" fmla="*/ 0 h 4930015"/>
              <a:gd name="connsiteX1" fmla="*/ 9151602 w 9153099"/>
              <a:gd name="connsiteY1" fmla="*/ 0 h 4930015"/>
              <a:gd name="connsiteX2" fmla="*/ 9153099 w 9153099"/>
              <a:gd name="connsiteY2" fmla="*/ 4674936 h 4930015"/>
              <a:gd name="connsiteX3" fmla="*/ 6089247 w 9153099"/>
              <a:gd name="connsiteY3" fmla="*/ 4677322 h 4930015"/>
              <a:gd name="connsiteX4" fmla="*/ 6086864 w 9153099"/>
              <a:gd name="connsiteY4" fmla="*/ 4930015 h 4930015"/>
              <a:gd name="connsiteX5" fmla="*/ 458 w 9153099"/>
              <a:gd name="connsiteY5" fmla="*/ 4927882 h 4930015"/>
              <a:gd name="connsiteX6" fmla="*/ 459 w 9153099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48337 w 9151602"/>
              <a:gd name="connsiteY2" fmla="*/ 467254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493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732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1589 w 9152732"/>
              <a:gd name="connsiteY0" fmla="*/ 0 h 4930015"/>
              <a:gd name="connsiteX1" fmla="*/ 9152732 w 9152732"/>
              <a:gd name="connsiteY1" fmla="*/ 0 h 4930015"/>
              <a:gd name="connsiteX2" fmla="*/ 9151848 w 9152732"/>
              <a:gd name="connsiteY2" fmla="*/ 4677326 h 4930015"/>
              <a:gd name="connsiteX3" fmla="*/ 6089652 w 9152732"/>
              <a:gd name="connsiteY3" fmla="*/ 4681947 h 4930015"/>
              <a:gd name="connsiteX4" fmla="*/ 6087994 w 9152732"/>
              <a:gd name="connsiteY4" fmla="*/ 4930015 h 4930015"/>
              <a:gd name="connsiteX5" fmla="*/ 1588 w 9152732"/>
              <a:gd name="connsiteY5" fmla="*/ 4927882 h 4930015"/>
              <a:gd name="connsiteX6" fmla="*/ 1589 w 9152732"/>
              <a:gd name="connsiteY6" fmla="*/ 0 h 4930015"/>
              <a:gd name="connsiteX0" fmla="*/ 1589 w 9152732"/>
              <a:gd name="connsiteY0" fmla="*/ 0 h 4930015"/>
              <a:gd name="connsiteX1" fmla="*/ 9152732 w 9152732"/>
              <a:gd name="connsiteY1" fmla="*/ 0 h 4930015"/>
              <a:gd name="connsiteX2" fmla="*/ 9152732 w 9152732"/>
              <a:gd name="connsiteY2" fmla="*/ 4681947 h 4930015"/>
              <a:gd name="connsiteX3" fmla="*/ 6089652 w 9152732"/>
              <a:gd name="connsiteY3" fmla="*/ 4681947 h 4930015"/>
              <a:gd name="connsiteX4" fmla="*/ 6087994 w 9152732"/>
              <a:gd name="connsiteY4" fmla="*/ 4930015 h 4930015"/>
              <a:gd name="connsiteX5" fmla="*/ 1588 w 9152732"/>
              <a:gd name="connsiteY5" fmla="*/ 4927882 h 4930015"/>
              <a:gd name="connsiteX6" fmla="*/ 1589 w 9152732"/>
              <a:gd name="connsiteY6" fmla="*/ 0 h 493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2732" h="4930015">
                <a:moveTo>
                  <a:pt x="1589" y="0"/>
                </a:moveTo>
                <a:lnTo>
                  <a:pt x="9152732" y="0"/>
                </a:lnTo>
                <a:cubicBezTo>
                  <a:pt x="9151643" y="1559108"/>
                  <a:pt x="9151984" y="2340893"/>
                  <a:pt x="9152732" y="4681947"/>
                </a:cubicBezTo>
                <a:lnTo>
                  <a:pt x="6089652" y="4681947"/>
                </a:lnTo>
                <a:cubicBezTo>
                  <a:pt x="6088563" y="4763590"/>
                  <a:pt x="6089083" y="4848372"/>
                  <a:pt x="6087994" y="4930015"/>
                </a:cubicBezTo>
                <a:lnTo>
                  <a:pt x="1588" y="4927882"/>
                </a:lnTo>
                <a:cubicBezTo>
                  <a:pt x="0" y="3286849"/>
                  <a:pt x="3177" y="1641033"/>
                  <a:pt x="1589" y="0"/>
                </a:cubicBez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9" name="Table Placeholder 18"/>
          <p:cNvSpPr>
            <a:spLocks noGrp="1"/>
          </p:cNvSpPr>
          <p:nvPr>
            <p:ph type="tbl" sz="quarter" idx="14"/>
          </p:nvPr>
        </p:nvSpPr>
        <p:spPr>
          <a:xfrm>
            <a:off x="545544" y="1662114"/>
            <a:ext cx="8058707" cy="40703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på ikonet for at tilføje en tabel</a:t>
            </a:r>
            <a:endParaRPr lang="da-DK" dirty="0"/>
          </a:p>
        </p:txBody>
      </p:sp>
    </p:spTree>
    <p:extLst>
      <p:ext uri="{BB962C8B-B14F-4D97-AF65-F5344CB8AC3E}">
        <p14:creationId xmlns="" xmlns:p14="http://schemas.microsoft.com/office/powerpoint/2010/main" val="20260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emblå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0"/>
          <p:cNvSpPr/>
          <p:nvPr userDrawn="1"/>
        </p:nvSpPr>
        <p:spPr>
          <a:xfrm>
            <a:off x="-6351" y="1314450"/>
            <a:ext cx="9152732" cy="4911197"/>
          </a:xfrm>
          <a:custGeom>
            <a:avLst/>
            <a:gdLst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0 w 9144000"/>
              <a:gd name="connsiteY3" fmla="*/ 4920709 h 4920709"/>
              <a:gd name="connsiteX4" fmla="*/ 0 w 9144000"/>
              <a:gd name="connsiteY4" fmla="*/ 0 h 4920709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8964386 w 9144000"/>
              <a:gd name="connsiteY3" fmla="*/ 4918986 h 4920709"/>
              <a:gd name="connsiteX4" fmla="*/ 0 w 9144000"/>
              <a:gd name="connsiteY4" fmla="*/ 4920709 h 4920709"/>
              <a:gd name="connsiteX5" fmla="*/ 0 w 9144000"/>
              <a:gd name="connsiteY5" fmla="*/ 0 h 4920709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0760 w 9144000"/>
              <a:gd name="connsiteY4" fmla="*/ 4922252 h 4922252"/>
              <a:gd name="connsiteX5" fmla="*/ 0 w 9144000"/>
              <a:gd name="connsiteY5" fmla="*/ 4920709 h 4922252"/>
              <a:gd name="connsiteX6" fmla="*/ 0 w 9144000"/>
              <a:gd name="connsiteY6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279969 w 9144000"/>
              <a:gd name="connsiteY4" fmla="*/ 4918985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4026 w 9144000"/>
              <a:gd name="connsiteY4" fmla="*/ 4677322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8964386 w 9144000"/>
              <a:gd name="connsiteY3" fmla="*/ 4918986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9144000 w 9144000"/>
              <a:gd name="connsiteY3" fmla="*/ 4920709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205845"/>
              <a:gd name="connsiteY0" fmla="*/ 0 h 4925518"/>
              <a:gd name="connsiteX1" fmla="*/ 9144000 w 9205845"/>
              <a:gd name="connsiteY1" fmla="*/ 0 h 4925518"/>
              <a:gd name="connsiteX2" fmla="*/ 9140734 w 9205845"/>
              <a:gd name="connsiteY2" fmla="*/ 4677323 h 4925518"/>
              <a:gd name="connsiteX3" fmla="*/ 6084026 w 9205845"/>
              <a:gd name="connsiteY3" fmla="*/ 4677322 h 4925518"/>
              <a:gd name="connsiteX4" fmla="*/ 6084025 w 9205845"/>
              <a:gd name="connsiteY4" fmla="*/ 4925518 h 4925518"/>
              <a:gd name="connsiteX5" fmla="*/ 0 w 9205845"/>
              <a:gd name="connsiteY5" fmla="*/ 4920709 h 4925518"/>
              <a:gd name="connsiteX6" fmla="*/ 0 w 9205845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0734 w 9144000"/>
              <a:gd name="connsiteY2" fmla="*/ 4677323 h 4920709"/>
              <a:gd name="connsiteX3" fmla="*/ 6084026 w 9144000"/>
              <a:gd name="connsiteY3" fmla="*/ 4677322 h 4920709"/>
              <a:gd name="connsiteX4" fmla="*/ 6084025 w 9144000"/>
              <a:gd name="connsiteY4" fmla="*/ 4920452 h 4920709"/>
              <a:gd name="connsiteX5" fmla="*/ 0 w 9144000"/>
              <a:gd name="connsiteY5" fmla="*/ 4920709 h 4920709"/>
              <a:gd name="connsiteX6" fmla="*/ 0 w 9144000"/>
              <a:gd name="connsiteY6" fmla="*/ 0 h 4920709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0 w 9144000"/>
              <a:gd name="connsiteY5" fmla="*/ 4920709 h 4925233"/>
              <a:gd name="connsiteX6" fmla="*/ 0 w 9144000"/>
              <a:gd name="connsiteY6" fmla="*/ 0 h 492523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4763 w 9144000"/>
              <a:gd name="connsiteY5" fmla="*/ 4923100 h 4925233"/>
              <a:gd name="connsiteX6" fmla="*/ 0 w 9144000"/>
              <a:gd name="connsiteY6" fmla="*/ 0 h 4925233"/>
              <a:gd name="connsiteX0" fmla="*/ 2669 w 9146669"/>
              <a:gd name="connsiteY0" fmla="*/ 0 h 4925490"/>
              <a:gd name="connsiteX1" fmla="*/ 9146669 w 9146669"/>
              <a:gd name="connsiteY1" fmla="*/ 0 h 4925490"/>
              <a:gd name="connsiteX2" fmla="*/ 9143403 w 9146669"/>
              <a:gd name="connsiteY2" fmla="*/ 4677323 h 4925490"/>
              <a:gd name="connsiteX3" fmla="*/ 6086695 w 9146669"/>
              <a:gd name="connsiteY3" fmla="*/ 4677322 h 4925490"/>
              <a:gd name="connsiteX4" fmla="*/ 6084312 w 9146669"/>
              <a:gd name="connsiteY4" fmla="*/ 4925233 h 4925490"/>
              <a:gd name="connsiteX5" fmla="*/ 288 w 9146669"/>
              <a:gd name="connsiteY5" fmla="*/ 4925490 h 4925490"/>
              <a:gd name="connsiteX6" fmla="*/ 2669 w 9146669"/>
              <a:gd name="connsiteY6" fmla="*/ 0 h 4925490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5233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7624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30015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4974 w 9148974"/>
              <a:gd name="connsiteY0" fmla="*/ 0 h 4930015"/>
              <a:gd name="connsiteX1" fmla="*/ 9148974 w 9148974"/>
              <a:gd name="connsiteY1" fmla="*/ 0 h 4930015"/>
              <a:gd name="connsiteX2" fmla="*/ 9145708 w 9148974"/>
              <a:gd name="connsiteY2" fmla="*/ 4677323 h 4930015"/>
              <a:gd name="connsiteX3" fmla="*/ 6089000 w 9148974"/>
              <a:gd name="connsiteY3" fmla="*/ 4677322 h 4930015"/>
              <a:gd name="connsiteX4" fmla="*/ 6086617 w 9148974"/>
              <a:gd name="connsiteY4" fmla="*/ 4930015 h 4930015"/>
              <a:gd name="connsiteX5" fmla="*/ 211 w 9148974"/>
              <a:gd name="connsiteY5" fmla="*/ 4927881 h 4930015"/>
              <a:gd name="connsiteX6" fmla="*/ 4974 w 9148974"/>
              <a:gd name="connsiteY6" fmla="*/ 0 h 4930015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459 w 9144459"/>
              <a:gd name="connsiteY0" fmla="*/ 0 h 4932662"/>
              <a:gd name="connsiteX1" fmla="*/ 9144459 w 9144459"/>
              <a:gd name="connsiteY1" fmla="*/ 0 h 4932662"/>
              <a:gd name="connsiteX2" fmla="*/ 9141193 w 9144459"/>
              <a:gd name="connsiteY2" fmla="*/ 4677323 h 4932662"/>
              <a:gd name="connsiteX3" fmla="*/ 6084485 w 9144459"/>
              <a:gd name="connsiteY3" fmla="*/ 4677322 h 4932662"/>
              <a:gd name="connsiteX4" fmla="*/ 6082102 w 9144459"/>
              <a:gd name="connsiteY4" fmla="*/ 4930015 h 4932662"/>
              <a:gd name="connsiteX5" fmla="*/ 459 w 9144459"/>
              <a:gd name="connsiteY5" fmla="*/ 4932662 h 4932662"/>
              <a:gd name="connsiteX6" fmla="*/ 459 w 9144459"/>
              <a:gd name="connsiteY6" fmla="*/ 0 h 4932662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15929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6867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82105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3574 w 9144459"/>
              <a:gd name="connsiteY2" fmla="*/ 4682106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6335"/>
              <a:gd name="connsiteY0" fmla="*/ 0 h 4930015"/>
              <a:gd name="connsiteX1" fmla="*/ 9144459 w 9146335"/>
              <a:gd name="connsiteY1" fmla="*/ 0 h 4930015"/>
              <a:gd name="connsiteX2" fmla="*/ 9145955 w 9146335"/>
              <a:gd name="connsiteY2" fmla="*/ 4682107 h 4930015"/>
              <a:gd name="connsiteX3" fmla="*/ 6084485 w 9146335"/>
              <a:gd name="connsiteY3" fmla="*/ 4677322 h 4930015"/>
              <a:gd name="connsiteX4" fmla="*/ 6082102 w 9146335"/>
              <a:gd name="connsiteY4" fmla="*/ 4930015 h 4930015"/>
              <a:gd name="connsiteX5" fmla="*/ 459 w 9146335"/>
              <a:gd name="connsiteY5" fmla="*/ 4927881 h 4930015"/>
              <a:gd name="connsiteX6" fmla="*/ 459 w 914633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7971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7310 w 9152806"/>
              <a:gd name="connsiteY0" fmla="*/ 0 h 4930015"/>
              <a:gd name="connsiteX1" fmla="*/ 9151310 w 9152806"/>
              <a:gd name="connsiteY1" fmla="*/ 0 h 4930015"/>
              <a:gd name="connsiteX2" fmla="*/ 9152806 w 9152806"/>
              <a:gd name="connsiteY2" fmla="*/ 4679717 h 4930015"/>
              <a:gd name="connsiteX3" fmla="*/ 6091336 w 9152806"/>
              <a:gd name="connsiteY3" fmla="*/ 4677322 h 4930015"/>
              <a:gd name="connsiteX4" fmla="*/ 6088953 w 9152806"/>
              <a:gd name="connsiteY4" fmla="*/ 4930015 h 4930015"/>
              <a:gd name="connsiteX5" fmla="*/ 166 w 9152806"/>
              <a:gd name="connsiteY5" fmla="*/ 4927881 h 4930015"/>
              <a:gd name="connsiteX6" fmla="*/ 7310 w 9152806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5491 h 4930015"/>
              <a:gd name="connsiteX6" fmla="*/ 4975 w 9150471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7882 h 4930015"/>
              <a:gd name="connsiteX6" fmla="*/ 4975 w 9150471"/>
              <a:gd name="connsiteY6" fmla="*/ 0 h 4930015"/>
              <a:gd name="connsiteX0" fmla="*/ 459 w 9150717"/>
              <a:gd name="connsiteY0" fmla="*/ 0 h 4930015"/>
              <a:gd name="connsiteX1" fmla="*/ 9149221 w 9150717"/>
              <a:gd name="connsiteY1" fmla="*/ 0 h 4930015"/>
              <a:gd name="connsiteX2" fmla="*/ 9150717 w 9150717"/>
              <a:gd name="connsiteY2" fmla="*/ 4679717 h 4930015"/>
              <a:gd name="connsiteX3" fmla="*/ 6089247 w 9150717"/>
              <a:gd name="connsiteY3" fmla="*/ 4677322 h 4930015"/>
              <a:gd name="connsiteX4" fmla="*/ 6086864 w 9150717"/>
              <a:gd name="connsiteY4" fmla="*/ 4930015 h 4930015"/>
              <a:gd name="connsiteX5" fmla="*/ 458 w 9150717"/>
              <a:gd name="connsiteY5" fmla="*/ 4927882 h 4930015"/>
              <a:gd name="connsiteX6" fmla="*/ 459 w 9150717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7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5480"/>
              <a:gd name="connsiteY0" fmla="*/ 0 h 4930015"/>
              <a:gd name="connsiteX1" fmla="*/ 9151602 w 9155480"/>
              <a:gd name="connsiteY1" fmla="*/ 0 h 4930015"/>
              <a:gd name="connsiteX2" fmla="*/ 9155480 w 9155480"/>
              <a:gd name="connsiteY2" fmla="*/ 4672546 h 4930015"/>
              <a:gd name="connsiteX3" fmla="*/ 6089247 w 9155480"/>
              <a:gd name="connsiteY3" fmla="*/ 4677322 h 4930015"/>
              <a:gd name="connsiteX4" fmla="*/ 6086864 w 9155480"/>
              <a:gd name="connsiteY4" fmla="*/ 4930015 h 4930015"/>
              <a:gd name="connsiteX5" fmla="*/ 458 w 9155480"/>
              <a:gd name="connsiteY5" fmla="*/ 4927882 h 4930015"/>
              <a:gd name="connsiteX6" fmla="*/ 459 w 9155480"/>
              <a:gd name="connsiteY6" fmla="*/ 0 h 4930015"/>
              <a:gd name="connsiteX0" fmla="*/ 459 w 9153099"/>
              <a:gd name="connsiteY0" fmla="*/ 0 h 4930015"/>
              <a:gd name="connsiteX1" fmla="*/ 9151602 w 9153099"/>
              <a:gd name="connsiteY1" fmla="*/ 0 h 4930015"/>
              <a:gd name="connsiteX2" fmla="*/ 9153099 w 9153099"/>
              <a:gd name="connsiteY2" fmla="*/ 4674936 h 4930015"/>
              <a:gd name="connsiteX3" fmla="*/ 6089247 w 9153099"/>
              <a:gd name="connsiteY3" fmla="*/ 4677322 h 4930015"/>
              <a:gd name="connsiteX4" fmla="*/ 6086864 w 9153099"/>
              <a:gd name="connsiteY4" fmla="*/ 4930015 h 4930015"/>
              <a:gd name="connsiteX5" fmla="*/ 458 w 9153099"/>
              <a:gd name="connsiteY5" fmla="*/ 4927882 h 4930015"/>
              <a:gd name="connsiteX6" fmla="*/ 459 w 9153099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48337 w 9151602"/>
              <a:gd name="connsiteY2" fmla="*/ 467254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493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732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1589 w 9152732"/>
              <a:gd name="connsiteY0" fmla="*/ 0 h 4930015"/>
              <a:gd name="connsiteX1" fmla="*/ 9152732 w 9152732"/>
              <a:gd name="connsiteY1" fmla="*/ 0 h 4930015"/>
              <a:gd name="connsiteX2" fmla="*/ 9151848 w 9152732"/>
              <a:gd name="connsiteY2" fmla="*/ 4677326 h 4930015"/>
              <a:gd name="connsiteX3" fmla="*/ 6089652 w 9152732"/>
              <a:gd name="connsiteY3" fmla="*/ 4681947 h 4930015"/>
              <a:gd name="connsiteX4" fmla="*/ 6087994 w 9152732"/>
              <a:gd name="connsiteY4" fmla="*/ 4930015 h 4930015"/>
              <a:gd name="connsiteX5" fmla="*/ 1588 w 9152732"/>
              <a:gd name="connsiteY5" fmla="*/ 4927882 h 4930015"/>
              <a:gd name="connsiteX6" fmla="*/ 1589 w 9152732"/>
              <a:gd name="connsiteY6" fmla="*/ 0 h 4930015"/>
              <a:gd name="connsiteX0" fmla="*/ 1589 w 9152732"/>
              <a:gd name="connsiteY0" fmla="*/ 0 h 4930015"/>
              <a:gd name="connsiteX1" fmla="*/ 9152732 w 9152732"/>
              <a:gd name="connsiteY1" fmla="*/ 0 h 4930015"/>
              <a:gd name="connsiteX2" fmla="*/ 9152732 w 9152732"/>
              <a:gd name="connsiteY2" fmla="*/ 4681947 h 4930015"/>
              <a:gd name="connsiteX3" fmla="*/ 6089652 w 9152732"/>
              <a:gd name="connsiteY3" fmla="*/ 4681947 h 4930015"/>
              <a:gd name="connsiteX4" fmla="*/ 6087994 w 9152732"/>
              <a:gd name="connsiteY4" fmla="*/ 4930015 h 4930015"/>
              <a:gd name="connsiteX5" fmla="*/ 1588 w 9152732"/>
              <a:gd name="connsiteY5" fmla="*/ 4927882 h 4930015"/>
              <a:gd name="connsiteX6" fmla="*/ 1589 w 9152732"/>
              <a:gd name="connsiteY6" fmla="*/ 0 h 493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2732" h="4930015">
                <a:moveTo>
                  <a:pt x="1589" y="0"/>
                </a:moveTo>
                <a:lnTo>
                  <a:pt x="9152732" y="0"/>
                </a:lnTo>
                <a:cubicBezTo>
                  <a:pt x="9151643" y="1559108"/>
                  <a:pt x="9151984" y="2340893"/>
                  <a:pt x="9152732" y="4681947"/>
                </a:cubicBezTo>
                <a:lnTo>
                  <a:pt x="6089652" y="4681947"/>
                </a:lnTo>
                <a:cubicBezTo>
                  <a:pt x="6088563" y="4763590"/>
                  <a:pt x="6089083" y="4848372"/>
                  <a:pt x="6087994" y="4930015"/>
                </a:cubicBezTo>
                <a:lnTo>
                  <a:pt x="1588" y="4927882"/>
                </a:lnTo>
                <a:cubicBezTo>
                  <a:pt x="0" y="3286849"/>
                  <a:pt x="3177" y="1641033"/>
                  <a:pt x="1589" y="0"/>
                </a:cubicBez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9" name="Table Placeholder 18"/>
          <p:cNvSpPr>
            <a:spLocks noGrp="1"/>
          </p:cNvSpPr>
          <p:nvPr>
            <p:ph type="tbl" sz="quarter" idx="14"/>
          </p:nvPr>
        </p:nvSpPr>
        <p:spPr>
          <a:xfrm>
            <a:off x="545544" y="1662114"/>
            <a:ext cx="8058707" cy="40703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på ikonet for at tilføje en tabel</a:t>
            </a:r>
            <a:endParaRPr lang="da-DK" dirty="0"/>
          </a:p>
        </p:txBody>
      </p:sp>
    </p:spTree>
    <p:extLst>
      <p:ext uri="{BB962C8B-B14F-4D97-AF65-F5344CB8AC3E}">
        <p14:creationId xmlns="" xmlns:p14="http://schemas.microsoft.com/office/powerpoint/2010/main" val="1693405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0"/>
          <p:cNvSpPr/>
          <p:nvPr userDrawn="1"/>
        </p:nvSpPr>
        <p:spPr>
          <a:xfrm>
            <a:off x="-6351" y="1314450"/>
            <a:ext cx="9152732" cy="4911197"/>
          </a:xfrm>
          <a:custGeom>
            <a:avLst/>
            <a:gdLst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0 w 9144000"/>
              <a:gd name="connsiteY3" fmla="*/ 4920709 h 4920709"/>
              <a:gd name="connsiteX4" fmla="*/ 0 w 9144000"/>
              <a:gd name="connsiteY4" fmla="*/ 0 h 4920709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8964386 w 9144000"/>
              <a:gd name="connsiteY3" fmla="*/ 4918986 h 4920709"/>
              <a:gd name="connsiteX4" fmla="*/ 0 w 9144000"/>
              <a:gd name="connsiteY4" fmla="*/ 4920709 h 4920709"/>
              <a:gd name="connsiteX5" fmla="*/ 0 w 9144000"/>
              <a:gd name="connsiteY5" fmla="*/ 0 h 4920709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0760 w 9144000"/>
              <a:gd name="connsiteY4" fmla="*/ 4922252 h 4922252"/>
              <a:gd name="connsiteX5" fmla="*/ 0 w 9144000"/>
              <a:gd name="connsiteY5" fmla="*/ 4920709 h 4922252"/>
              <a:gd name="connsiteX6" fmla="*/ 0 w 9144000"/>
              <a:gd name="connsiteY6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279969 w 9144000"/>
              <a:gd name="connsiteY4" fmla="*/ 4918985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4026 w 9144000"/>
              <a:gd name="connsiteY4" fmla="*/ 4677322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8964386 w 9144000"/>
              <a:gd name="connsiteY3" fmla="*/ 4918986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9144000 w 9144000"/>
              <a:gd name="connsiteY3" fmla="*/ 4920709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205845"/>
              <a:gd name="connsiteY0" fmla="*/ 0 h 4925518"/>
              <a:gd name="connsiteX1" fmla="*/ 9144000 w 9205845"/>
              <a:gd name="connsiteY1" fmla="*/ 0 h 4925518"/>
              <a:gd name="connsiteX2" fmla="*/ 9140734 w 9205845"/>
              <a:gd name="connsiteY2" fmla="*/ 4677323 h 4925518"/>
              <a:gd name="connsiteX3" fmla="*/ 6084026 w 9205845"/>
              <a:gd name="connsiteY3" fmla="*/ 4677322 h 4925518"/>
              <a:gd name="connsiteX4" fmla="*/ 6084025 w 9205845"/>
              <a:gd name="connsiteY4" fmla="*/ 4925518 h 4925518"/>
              <a:gd name="connsiteX5" fmla="*/ 0 w 9205845"/>
              <a:gd name="connsiteY5" fmla="*/ 4920709 h 4925518"/>
              <a:gd name="connsiteX6" fmla="*/ 0 w 9205845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0734 w 9144000"/>
              <a:gd name="connsiteY2" fmla="*/ 4677323 h 4920709"/>
              <a:gd name="connsiteX3" fmla="*/ 6084026 w 9144000"/>
              <a:gd name="connsiteY3" fmla="*/ 4677322 h 4920709"/>
              <a:gd name="connsiteX4" fmla="*/ 6084025 w 9144000"/>
              <a:gd name="connsiteY4" fmla="*/ 4920452 h 4920709"/>
              <a:gd name="connsiteX5" fmla="*/ 0 w 9144000"/>
              <a:gd name="connsiteY5" fmla="*/ 4920709 h 4920709"/>
              <a:gd name="connsiteX6" fmla="*/ 0 w 9144000"/>
              <a:gd name="connsiteY6" fmla="*/ 0 h 4920709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0 w 9144000"/>
              <a:gd name="connsiteY5" fmla="*/ 4920709 h 4925233"/>
              <a:gd name="connsiteX6" fmla="*/ 0 w 9144000"/>
              <a:gd name="connsiteY6" fmla="*/ 0 h 492523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4763 w 9144000"/>
              <a:gd name="connsiteY5" fmla="*/ 4923100 h 4925233"/>
              <a:gd name="connsiteX6" fmla="*/ 0 w 9144000"/>
              <a:gd name="connsiteY6" fmla="*/ 0 h 4925233"/>
              <a:gd name="connsiteX0" fmla="*/ 2669 w 9146669"/>
              <a:gd name="connsiteY0" fmla="*/ 0 h 4925490"/>
              <a:gd name="connsiteX1" fmla="*/ 9146669 w 9146669"/>
              <a:gd name="connsiteY1" fmla="*/ 0 h 4925490"/>
              <a:gd name="connsiteX2" fmla="*/ 9143403 w 9146669"/>
              <a:gd name="connsiteY2" fmla="*/ 4677323 h 4925490"/>
              <a:gd name="connsiteX3" fmla="*/ 6086695 w 9146669"/>
              <a:gd name="connsiteY3" fmla="*/ 4677322 h 4925490"/>
              <a:gd name="connsiteX4" fmla="*/ 6084312 w 9146669"/>
              <a:gd name="connsiteY4" fmla="*/ 4925233 h 4925490"/>
              <a:gd name="connsiteX5" fmla="*/ 288 w 9146669"/>
              <a:gd name="connsiteY5" fmla="*/ 4925490 h 4925490"/>
              <a:gd name="connsiteX6" fmla="*/ 2669 w 9146669"/>
              <a:gd name="connsiteY6" fmla="*/ 0 h 4925490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5233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7624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30015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4974 w 9148974"/>
              <a:gd name="connsiteY0" fmla="*/ 0 h 4930015"/>
              <a:gd name="connsiteX1" fmla="*/ 9148974 w 9148974"/>
              <a:gd name="connsiteY1" fmla="*/ 0 h 4930015"/>
              <a:gd name="connsiteX2" fmla="*/ 9145708 w 9148974"/>
              <a:gd name="connsiteY2" fmla="*/ 4677323 h 4930015"/>
              <a:gd name="connsiteX3" fmla="*/ 6089000 w 9148974"/>
              <a:gd name="connsiteY3" fmla="*/ 4677322 h 4930015"/>
              <a:gd name="connsiteX4" fmla="*/ 6086617 w 9148974"/>
              <a:gd name="connsiteY4" fmla="*/ 4930015 h 4930015"/>
              <a:gd name="connsiteX5" fmla="*/ 211 w 9148974"/>
              <a:gd name="connsiteY5" fmla="*/ 4927881 h 4930015"/>
              <a:gd name="connsiteX6" fmla="*/ 4974 w 9148974"/>
              <a:gd name="connsiteY6" fmla="*/ 0 h 4930015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459 w 9144459"/>
              <a:gd name="connsiteY0" fmla="*/ 0 h 4932662"/>
              <a:gd name="connsiteX1" fmla="*/ 9144459 w 9144459"/>
              <a:gd name="connsiteY1" fmla="*/ 0 h 4932662"/>
              <a:gd name="connsiteX2" fmla="*/ 9141193 w 9144459"/>
              <a:gd name="connsiteY2" fmla="*/ 4677323 h 4932662"/>
              <a:gd name="connsiteX3" fmla="*/ 6084485 w 9144459"/>
              <a:gd name="connsiteY3" fmla="*/ 4677322 h 4932662"/>
              <a:gd name="connsiteX4" fmla="*/ 6082102 w 9144459"/>
              <a:gd name="connsiteY4" fmla="*/ 4930015 h 4932662"/>
              <a:gd name="connsiteX5" fmla="*/ 459 w 9144459"/>
              <a:gd name="connsiteY5" fmla="*/ 4932662 h 4932662"/>
              <a:gd name="connsiteX6" fmla="*/ 459 w 9144459"/>
              <a:gd name="connsiteY6" fmla="*/ 0 h 4932662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15929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6867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82105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3574 w 9144459"/>
              <a:gd name="connsiteY2" fmla="*/ 4682106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6335"/>
              <a:gd name="connsiteY0" fmla="*/ 0 h 4930015"/>
              <a:gd name="connsiteX1" fmla="*/ 9144459 w 9146335"/>
              <a:gd name="connsiteY1" fmla="*/ 0 h 4930015"/>
              <a:gd name="connsiteX2" fmla="*/ 9145955 w 9146335"/>
              <a:gd name="connsiteY2" fmla="*/ 4682107 h 4930015"/>
              <a:gd name="connsiteX3" fmla="*/ 6084485 w 9146335"/>
              <a:gd name="connsiteY3" fmla="*/ 4677322 h 4930015"/>
              <a:gd name="connsiteX4" fmla="*/ 6082102 w 9146335"/>
              <a:gd name="connsiteY4" fmla="*/ 4930015 h 4930015"/>
              <a:gd name="connsiteX5" fmla="*/ 459 w 9146335"/>
              <a:gd name="connsiteY5" fmla="*/ 4927881 h 4930015"/>
              <a:gd name="connsiteX6" fmla="*/ 459 w 914633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7971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7310 w 9152806"/>
              <a:gd name="connsiteY0" fmla="*/ 0 h 4930015"/>
              <a:gd name="connsiteX1" fmla="*/ 9151310 w 9152806"/>
              <a:gd name="connsiteY1" fmla="*/ 0 h 4930015"/>
              <a:gd name="connsiteX2" fmla="*/ 9152806 w 9152806"/>
              <a:gd name="connsiteY2" fmla="*/ 4679717 h 4930015"/>
              <a:gd name="connsiteX3" fmla="*/ 6091336 w 9152806"/>
              <a:gd name="connsiteY3" fmla="*/ 4677322 h 4930015"/>
              <a:gd name="connsiteX4" fmla="*/ 6088953 w 9152806"/>
              <a:gd name="connsiteY4" fmla="*/ 4930015 h 4930015"/>
              <a:gd name="connsiteX5" fmla="*/ 166 w 9152806"/>
              <a:gd name="connsiteY5" fmla="*/ 4927881 h 4930015"/>
              <a:gd name="connsiteX6" fmla="*/ 7310 w 9152806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5491 h 4930015"/>
              <a:gd name="connsiteX6" fmla="*/ 4975 w 9150471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7882 h 4930015"/>
              <a:gd name="connsiteX6" fmla="*/ 4975 w 9150471"/>
              <a:gd name="connsiteY6" fmla="*/ 0 h 4930015"/>
              <a:gd name="connsiteX0" fmla="*/ 459 w 9150717"/>
              <a:gd name="connsiteY0" fmla="*/ 0 h 4930015"/>
              <a:gd name="connsiteX1" fmla="*/ 9149221 w 9150717"/>
              <a:gd name="connsiteY1" fmla="*/ 0 h 4930015"/>
              <a:gd name="connsiteX2" fmla="*/ 9150717 w 9150717"/>
              <a:gd name="connsiteY2" fmla="*/ 4679717 h 4930015"/>
              <a:gd name="connsiteX3" fmla="*/ 6089247 w 9150717"/>
              <a:gd name="connsiteY3" fmla="*/ 4677322 h 4930015"/>
              <a:gd name="connsiteX4" fmla="*/ 6086864 w 9150717"/>
              <a:gd name="connsiteY4" fmla="*/ 4930015 h 4930015"/>
              <a:gd name="connsiteX5" fmla="*/ 458 w 9150717"/>
              <a:gd name="connsiteY5" fmla="*/ 4927882 h 4930015"/>
              <a:gd name="connsiteX6" fmla="*/ 459 w 9150717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7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5480"/>
              <a:gd name="connsiteY0" fmla="*/ 0 h 4930015"/>
              <a:gd name="connsiteX1" fmla="*/ 9151602 w 9155480"/>
              <a:gd name="connsiteY1" fmla="*/ 0 h 4930015"/>
              <a:gd name="connsiteX2" fmla="*/ 9155480 w 9155480"/>
              <a:gd name="connsiteY2" fmla="*/ 4672546 h 4930015"/>
              <a:gd name="connsiteX3" fmla="*/ 6089247 w 9155480"/>
              <a:gd name="connsiteY3" fmla="*/ 4677322 h 4930015"/>
              <a:gd name="connsiteX4" fmla="*/ 6086864 w 9155480"/>
              <a:gd name="connsiteY4" fmla="*/ 4930015 h 4930015"/>
              <a:gd name="connsiteX5" fmla="*/ 458 w 9155480"/>
              <a:gd name="connsiteY5" fmla="*/ 4927882 h 4930015"/>
              <a:gd name="connsiteX6" fmla="*/ 459 w 9155480"/>
              <a:gd name="connsiteY6" fmla="*/ 0 h 4930015"/>
              <a:gd name="connsiteX0" fmla="*/ 459 w 9153099"/>
              <a:gd name="connsiteY0" fmla="*/ 0 h 4930015"/>
              <a:gd name="connsiteX1" fmla="*/ 9151602 w 9153099"/>
              <a:gd name="connsiteY1" fmla="*/ 0 h 4930015"/>
              <a:gd name="connsiteX2" fmla="*/ 9153099 w 9153099"/>
              <a:gd name="connsiteY2" fmla="*/ 4674936 h 4930015"/>
              <a:gd name="connsiteX3" fmla="*/ 6089247 w 9153099"/>
              <a:gd name="connsiteY3" fmla="*/ 4677322 h 4930015"/>
              <a:gd name="connsiteX4" fmla="*/ 6086864 w 9153099"/>
              <a:gd name="connsiteY4" fmla="*/ 4930015 h 4930015"/>
              <a:gd name="connsiteX5" fmla="*/ 458 w 9153099"/>
              <a:gd name="connsiteY5" fmla="*/ 4927882 h 4930015"/>
              <a:gd name="connsiteX6" fmla="*/ 459 w 9153099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48337 w 9151602"/>
              <a:gd name="connsiteY2" fmla="*/ 467254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493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732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1589 w 9152732"/>
              <a:gd name="connsiteY0" fmla="*/ 0 h 4930015"/>
              <a:gd name="connsiteX1" fmla="*/ 9152732 w 9152732"/>
              <a:gd name="connsiteY1" fmla="*/ 0 h 4930015"/>
              <a:gd name="connsiteX2" fmla="*/ 9151848 w 9152732"/>
              <a:gd name="connsiteY2" fmla="*/ 4677326 h 4930015"/>
              <a:gd name="connsiteX3" fmla="*/ 6089652 w 9152732"/>
              <a:gd name="connsiteY3" fmla="*/ 4681947 h 4930015"/>
              <a:gd name="connsiteX4" fmla="*/ 6087994 w 9152732"/>
              <a:gd name="connsiteY4" fmla="*/ 4930015 h 4930015"/>
              <a:gd name="connsiteX5" fmla="*/ 1588 w 9152732"/>
              <a:gd name="connsiteY5" fmla="*/ 4927882 h 4930015"/>
              <a:gd name="connsiteX6" fmla="*/ 1589 w 9152732"/>
              <a:gd name="connsiteY6" fmla="*/ 0 h 4930015"/>
              <a:gd name="connsiteX0" fmla="*/ 1589 w 9152732"/>
              <a:gd name="connsiteY0" fmla="*/ 0 h 4930015"/>
              <a:gd name="connsiteX1" fmla="*/ 9152732 w 9152732"/>
              <a:gd name="connsiteY1" fmla="*/ 0 h 4930015"/>
              <a:gd name="connsiteX2" fmla="*/ 9152732 w 9152732"/>
              <a:gd name="connsiteY2" fmla="*/ 4681947 h 4930015"/>
              <a:gd name="connsiteX3" fmla="*/ 6089652 w 9152732"/>
              <a:gd name="connsiteY3" fmla="*/ 4681947 h 4930015"/>
              <a:gd name="connsiteX4" fmla="*/ 6087994 w 9152732"/>
              <a:gd name="connsiteY4" fmla="*/ 4930015 h 4930015"/>
              <a:gd name="connsiteX5" fmla="*/ 1588 w 9152732"/>
              <a:gd name="connsiteY5" fmla="*/ 4927882 h 4930015"/>
              <a:gd name="connsiteX6" fmla="*/ 1589 w 9152732"/>
              <a:gd name="connsiteY6" fmla="*/ 0 h 493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2732" h="4930015">
                <a:moveTo>
                  <a:pt x="1589" y="0"/>
                </a:moveTo>
                <a:lnTo>
                  <a:pt x="9152732" y="0"/>
                </a:lnTo>
                <a:cubicBezTo>
                  <a:pt x="9151643" y="1559108"/>
                  <a:pt x="9151984" y="2340893"/>
                  <a:pt x="9152732" y="4681947"/>
                </a:cubicBezTo>
                <a:lnTo>
                  <a:pt x="6089652" y="4681947"/>
                </a:lnTo>
                <a:cubicBezTo>
                  <a:pt x="6088563" y="4763590"/>
                  <a:pt x="6089083" y="4848372"/>
                  <a:pt x="6087994" y="4930015"/>
                </a:cubicBezTo>
                <a:lnTo>
                  <a:pt x="1588" y="4927882"/>
                </a:lnTo>
                <a:cubicBezTo>
                  <a:pt x="0" y="3286849"/>
                  <a:pt x="3177" y="1641033"/>
                  <a:pt x="1589" y="0"/>
                </a:cubicBezTo>
                <a:close/>
              </a:path>
            </a:pathLst>
          </a:cu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9" name="Table Placeholder 18"/>
          <p:cNvSpPr>
            <a:spLocks noGrp="1"/>
          </p:cNvSpPr>
          <p:nvPr>
            <p:ph type="tbl" sz="quarter" idx="14"/>
          </p:nvPr>
        </p:nvSpPr>
        <p:spPr>
          <a:xfrm>
            <a:off x="545544" y="1662114"/>
            <a:ext cx="8058707" cy="40703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på ikonet for at tilføje en tabel</a:t>
            </a:r>
            <a:endParaRPr lang="da-DK" dirty="0"/>
          </a:p>
        </p:txBody>
      </p:sp>
    </p:spTree>
    <p:extLst>
      <p:ext uri="{BB962C8B-B14F-4D97-AF65-F5344CB8AC3E}">
        <p14:creationId xmlns="" xmlns:p14="http://schemas.microsoft.com/office/powerpoint/2010/main" val="1927225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4EADE09-69C4-4165-829A-D8F948447064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1ADD4D3-AFC7-4BC3-8B0B-5A6AF151AC6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31" y="1024"/>
            <a:ext cx="9147600" cy="686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97" y="6284791"/>
            <a:ext cx="1709015" cy="346557"/>
          </a:xfrm>
          <a:prstGeom prst="rect">
            <a:avLst/>
          </a:prstGeom>
        </p:spPr>
      </p:pic>
      <p:sp>
        <p:nvSpPr>
          <p:cNvPr id="13" name="Media Placeholder 12"/>
          <p:cNvSpPr>
            <a:spLocks noGrp="1" noChangeAspect="1"/>
          </p:cNvSpPr>
          <p:nvPr>
            <p:ph type="media" sz="quarter" idx="13"/>
          </p:nvPr>
        </p:nvSpPr>
        <p:spPr>
          <a:xfrm>
            <a:off x="0" y="996948"/>
            <a:ext cx="9144000" cy="514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på ikonet for at tilføje et medie</a:t>
            </a:r>
            <a:endParaRPr lang="da-DK" dirty="0"/>
          </a:p>
        </p:txBody>
      </p:sp>
    </p:spTree>
    <p:extLst>
      <p:ext uri="{BB962C8B-B14F-4D97-AF65-F5344CB8AC3E}">
        <p14:creationId xmlns="" xmlns:p14="http://schemas.microsoft.com/office/powerpoint/2010/main" val="4067748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baggrund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"/>
          <p:cNvSpPr/>
          <p:nvPr userDrawn="1"/>
        </p:nvSpPr>
        <p:spPr>
          <a:xfrm>
            <a:off x="-7221" y="-2900"/>
            <a:ext cx="9152717" cy="6228546"/>
          </a:xfrm>
          <a:custGeom>
            <a:avLst/>
            <a:gdLst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0 w 9144000"/>
              <a:gd name="connsiteY3" fmla="*/ 4920709 h 4920709"/>
              <a:gd name="connsiteX4" fmla="*/ 0 w 9144000"/>
              <a:gd name="connsiteY4" fmla="*/ 0 h 4920709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8964386 w 9144000"/>
              <a:gd name="connsiteY3" fmla="*/ 4918986 h 4920709"/>
              <a:gd name="connsiteX4" fmla="*/ 0 w 9144000"/>
              <a:gd name="connsiteY4" fmla="*/ 4920709 h 4920709"/>
              <a:gd name="connsiteX5" fmla="*/ 0 w 9144000"/>
              <a:gd name="connsiteY5" fmla="*/ 0 h 4920709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0760 w 9144000"/>
              <a:gd name="connsiteY4" fmla="*/ 4922252 h 4922252"/>
              <a:gd name="connsiteX5" fmla="*/ 0 w 9144000"/>
              <a:gd name="connsiteY5" fmla="*/ 4920709 h 4922252"/>
              <a:gd name="connsiteX6" fmla="*/ 0 w 9144000"/>
              <a:gd name="connsiteY6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279969 w 9144000"/>
              <a:gd name="connsiteY4" fmla="*/ 4918985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4026 w 9144000"/>
              <a:gd name="connsiteY4" fmla="*/ 4677322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8964386 w 9144000"/>
              <a:gd name="connsiteY3" fmla="*/ 4918986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9144000 w 9144000"/>
              <a:gd name="connsiteY3" fmla="*/ 4920709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205845"/>
              <a:gd name="connsiteY0" fmla="*/ 0 h 4925518"/>
              <a:gd name="connsiteX1" fmla="*/ 9144000 w 9205845"/>
              <a:gd name="connsiteY1" fmla="*/ 0 h 4925518"/>
              <a:gd name="connsiteX2" fmla="*/ 9140734 w 9205845"/>
              <a:gd name="connsiteY2" fmla="*/ 4677323 h 4925518"/>
              <a:gd name="connsiteX3" fmla="*/ 6084026 w 9205845"/>
              <a:gd name="connsiteY3" fmla="*/ 4677322 h 4925518"/>
              <a:gd name="connsiteX4" fmla="*/ 6084025 w 9205845"/>
              <a:gd name="connsiteY4" fmla="*/ 4925518 h 4925518"/>
              <a:gd name="connsiteX5" fmla="*/ 0 w 9205845"/>
              <a:gd name="connsiteY5" fmla="*/ 4920709 h 4925518"/>
              <a:gd name="connsiteX6" fmla="*/ 0 w 9205845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0734 w 9144000"/>
              <a:gd name="connsiteY2" fmla="*/ 4677323 h 4920709"/>
              <a:gd name="connsiteX3" fmla="*/ 6084026 w 9144000"/>
              <a:gd name="connsiteY3" fmla="*/ 4677322 h 4920709"/>
              <a:gd name="connsiteX4" fmla="*/ 6084025 w 9144000"/>
              <a:gd name="connsiteY4" fmla="*/ 4920452 h 4920709"/>
              <a:gd name="connsiteX5" fmla="*/ 0 w 9144000"/>
              <a:gd name="connsiteY5" fmla="*/ 4920709 h 4920709"/>
              <a:gd name="connsiteX6" fmla="*/ 0 w 9144000"/>
              <a:gd name="connsiteY6" fmla="*/ 0 h 4920709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0 w 9144000"/>
              <a:gd name="connsiteY5" fmla="*/ 4920709 h 4925233"/>
              <a:gd name="connsiteX6" fmla="*/ 0 w 9144000"/>
              <a:gd name="connsiteY6" fmla="*/ 0 h 492523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4763 w 9144000"/>
              <a:gd name="connsiteY5" fmla="*/ 4923100 h 4925233"/>
              <a:gd name="connsiteX6" fmla="*/ 0 w 9144000"/>
              <a:gd name="connsiteY6" fmla="*/ 0 h 4925233"/>
              <a:gd name="connsiteX0" fmla="*/ 2669 w 9146669"/>
              <a:gd name="connsiteY0" fmla="*/ 0 h 4925490"/>
              <a:gd name="connsiteX1" fmla="*/ 9146669 w 9146669"/>
              <a:gd name="connsiteY1" fmla="*/ 0 h 4925490"/>
              <a:gd name="connsiteX2" fmla="*/ 9143403 w 9146669"/>
              <a:gd name="connsiteY2" fmla="*/ 4677323 h 4925490"/>
              <a:gd name="connsiteX3" fmla="*/ 6086695 w 9146669"/>
              <a:gd name="connsiteY3" fmla="*/ 4677322 h 4925490"/>
              <a:gd name="connsiteX4" fmla="*/ 6084312 w 9146669"/>
              <a:gd name="connsiteY4" fmla="*/ 4925233 h 4925490"/>
              <a:gd name="connsiteX5" fmla="*/ 288 w 9146669"/>
              <a:gd name="connsiteY5" fmla="*/ 4925490 h 4925490"/>
              <a:gd name="connsiteX6" fmla="*/ 2669 w 9146669"/>
              <a:gd name="connsiteY6" fmla="*/ 0 h 4925490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5233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7624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30015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4974 w 9148974"/>
              <a:gd name="connsiteY0" fmla="*/ 0 h 4930015"/>
              <a:gd name="connsiteX1" fmla="*/ 9148974 w 9148974"/>
              <a:gd name="connsiteY1" fmla="*/ 0 h 4930015"/>
              <a:gd name="connsiteX2" fmla="*/ 9145708 w 9148974"/>
              <a:gd name="connsiteY2" fmla="*/ 4677323 h 4930015"/>
              <a:gd name="connsiteX3" fmla="*/ 6089000 w 9148974"/>
              <a:gd name="connsiteY3" fmla="*/ 4677322 h 4930015"/>
              <a:gd name="connsiteX4" fmla="*/ 6086617 w 9148974"/>
              <a:gd name="connsiteY4" fmla="*/ 4930015 h 4930015"/>
              <a:gd name="connsiteX5" fmla="*/ 211 w 9148974"/>
              <a:gd name="connsiteY5" fmla="*/ 4927881 h 4930015"/>
              <a:gd name="connsiteX6" fmla="*/ 4974 w 9148974"/>
              <a:gd name="connsiteY6" fmla="*/ 0 h 4930015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459 w 9144459"/>
              <a:gd name="connsiteY0" fmla="*/ 0 h 4932662"/>
              <a:gd name="connsiteX1" fmla="*/ 9144459 w 9144459"/>
              <a:gd name="connsiteY1" fmla="*/ 0 h 4932662"/>
              <a:gd name="connsiteX2" fmla="*/ 9141193 w 9144459"/>
              <a:gd name="connsiteY2" fmla="*/ 4677323 h 4932662"/>
              <a:gd name="connsiteX3" fmla="*/ 6084485 w 9144459"/>
              <a:gd name="connsiteY3" fmla="*/ 4677322 h 4932662"/>
              <a:gd name="connsiteX4" fmla="*/ 6082102 w 9144459"/>
              <a:gd name="connsiteY4" fmla="*/ 4930015 h 4932662"/>
              <a:gd name="connsiteX5" fmla="*/ 459 w 9144459"/>
              <a:gd name="connsiteY5" fmla="*/ 4932662 h 4932662"/>
              <a:gd name="connsiteX6" fmla="*/ 459 w 9144459"/>
              <a:gd name="connsiteY6" fmla="*/ 0 h 4932662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15929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6867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82105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3574 w 9144459"/>
              <a:gd name="connsiteY2" fmla="*/ 4682106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6335"/>
              <a:gd name="connsiteY0" fmla="*/ 0 h 4930015"/>
              <a:gd name="connsiteX1" fmla="*/ 9144459 w 9146335"/>
              <a:gd name="connsiteY1" fmla="*/ 0 h 4930015"/>
              <a:gd name="connsiteX2" fmla="*/ 9145955 w 9146335"/>
              <a:gd name="connsiteY2" fmla="*/ 4682107 h 4930015"/>
              <a:gd name="connsiteX3" fmla="*/ 6084485 w 9146335"/>
              <a:gd name="connsiteY3" fmla="*/ 4677322 h 4930015"/>
              <a:gd name="connsiteX4" fmla="*/ 6082102 w 9146335"/>
              <a:gd name="connsiteY4" fmla="*/ 4930015 h 4930015"/>
              <a:gd name="connsiteX5" fmla="*/ 459 w 9146335"/>
              <a:gd name="connsiteY5" fmla="*/ 4927881 h 4930015"/>
              <a:gd name="connsiteX6" fmla="*/ 459 w 914633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7971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7310 w 9152806"/>
              <a:gd name="connsiteY0" fmla="*/ 0 h 4930015"/>
              <a:gd name="connsiteX1" fmla="*/ 9151310 w 9152806"/>
              <a:gd name="connsiteY1" fmla="*/ 0 h 4930015"/>
              <a:gd name="connsiteX2" fmla="*/ 9152806 w 9152806"/>
              <a:gd name="connsiteY2" fmla="*/ 4679717 h 4930015"/>
              <a:gd name="connsiteX3" fmla="*/ 6091336 w 9152806"/>
              <a:gd name="connsiteY3" fmla="*/ 4677322 h 4930015"/>
              <a:gd name="connsiteX4" fmla="*/ 6088953 w 9152806"/>
              <a:gd name="connsiteY4" fmla="*/ 4930015 h 4930015"/>
              <a:gd name="connsiteX5" fmla="*/ 166 w 9152806"/>
              <a:gd name="connsiteY5" fmla="*/ 4927881 h 4930015"/>
              <a:gd name="connsiteX6" fmla="*/ 7310 w 9152806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5491 h 4930015"/>
              <a:gd name="connsiteX6" fmla="*/ 4975 w 9150471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7882 h 4930015"/>
              <a:gd name="connsiteX6" fmla="*/ 4975 w 9150471"/>
              <a:gd name="connsiteY6" fmla="*/ 0 h 4930015"/>
              <a:gd name="connsiteX0" fmla="*/ 459 w 9150717"/>
              <a:gd name="connsiteY0" fmla="*/ 0 h 4930015"/>
              <a:gd name="connsiteX1" fmla="*/ 9149221 w 9150717"/>
              <a:gd name="connsiteY1" fmla="*/ 0 h 4930015"/>
              <a:gd name="connsiteX2" fmla="*/ 9150717 w 9150717"/>
              <a:gd name="connsiteY2" fmla="*/ 4679717 h 4930015"/>
              <a:gd name="connsiteX3" fmla="*/ 6089247 w 9150717"/>
              <a:gd name="connsiteY3" fmla="*/ 4677322 h 4930015"/>
              <a:gd name="connsiteX4" fmla="*/ 6086864 w 9150717"/>
              <a:gd name="connsiteY4" fmla="*/ 4930015 h 4930015"/>
              <a:gd name="connsiteX5" fmla="*/ 458 w 9150717"/>
              <a:gd name="connsiteY5" fmla="*/ 4927882 h 4930015"/>
              <a:gd name="connsiteX6" fmla="*/ 459 w 9150717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7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5480"/>
              <a:gd name="connsiteY0" fmla="*/ 0 h 4930015"/>
              <a:gd name="connsiteX1" fmla="*/ 9151602 w 9155480"/>
              <a:gd name="connsiteY1" fmla="*/ 0 h 4930015"/>
              <a:gd name="connsiteX2" fmla="*/ 9155480 w 9155480"/>
              <a:gd name="connsiteY2" fmla="*/ 4672546 h 4930015"/>
              <a:gd name="connsiteX3" fmla="*/ 6089247 w 9155480"/>
              <a:gd name="connsiteY3" fmla="*/ 4677322 h 4930015"/>
              <a:gd name="connsiteX4" fmla="*/ 6086864 w 9155480"/>
              <a:gd name="connsiteY4" fmla="*/ 4930015 h 4930015"/>
              <a:gd name="connsiteX5" fmla="*/ 458 w 9155480"/>
              <a:gd name="connsiteY5" fmla="*/ 4927882 h 4930015"/>
              <a:gd name="connsiteX6" fmla="*/ 459 w 9155480"/>
              <a:gd name="connsiteY6" fmla="*/ 0 h 4930015"/>
              <a:gd name="connsiteX0" fmla="*/ 459 w 9153099"/>
              <a:gd name="connsiteY0" fmla="*/ 0 h 4930015"/>
              <a:gd name="connsiteX1" fmla="*/ 9151602 w 9153099"/>
              <a:gd name="connsiteY1" fmla="*/ 0 h 4930015"/>
              <a:gd name="connsiteX2" fmla="*/ 9153099 w 9153099"/>
              <a:gd name="connsiteY2" fmla="*/ 4674936 h 4930015"/>
              <a:gd name="connsiteX3" fmla="*/ 6089247 w 9153099"/>
              <a:gd name="connsiteY3" fmla="*/ 4677322 h 4930015"/>
              <a:gd name="connsiteX4" fmla="*/ 6086864 w 9153099"/>
              <a:gd name="connsiteY4" fmla="*/ 4930015 h 4930015"/>
              <a:gd name="connsiteX5" fmla="*/ 458 w 9153099"/>
              <a:gd name="connsiteY5" fmla="*/ 4927882 h 4930015"/>
              <a:gd name="connsiteX6" fmla="*/ 459 w 9153099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48337 w 9151602"/>
              <a:gd name="connsiteY2" fmla="*/ 467254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493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732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6247477"/>
              <a:gd name="connsiteX1" fmla="*/ 9151602 w 9151602"/>
              <a:gd name="connsiteY1" fmla="*/ 1317462 h 6247477"/>
              <a:gd name="connsiteX2" fmla="*/ 9150718 w 9151602"/>
              <a:gd name="connsiteY2" fmla="*/ 5994788 h 6247477"/>
              <a:gd name="connsiteX3" fmla="*/ 6089247 w 9151602"/>
              <a:gd name="connsiteY3" fmla="*/ 5994784 h 6247477"/>
              <a:gd name="connsiteX4" fmla="*/ 6086864 w 9151602"/>
              <a:gd name="connsiteY4" fmla="*/ 6247477 h 6247477"/>
              <a:gd name="connsiteX5" fmla="*/ 458 w 9151602"/>
              <a:gd name="connsiteY5" fmla="*/ 6245344 h 6247477"/>
              <a:gd name="connsiteX6" fmla="*/ 459 w 9151602"/>
              <a:gd name="connsiteY6" fmla="*/ 0 h 6247477"/>
              <a:gd name="connsiteX0" fmla="*/ 459 w 9151602"/>
              <a:gd name="connsiteY0" fmla="*/ 0 h 6247477"/>
              <a:gd name="connsiteX1" fmla="*/ 9151602 w 9151602"/>
              <a:gd name="connsiteY1" fmla="*/ 0 h 6247477"/>
              <a:gd name="connsiteX2" fmla="*/ 9150718 w 9151602"/>
              <a:gd name="connsiteY2" fmla="*/ 5994788 h 6247477"/>
              <a:gd name="connsiteX3" fmla="*/ 6089247 w 9151602"/>
              <a:gd name="connsiteY3" fmla="*/ 5994784 h 6247477"/>
              <a:gd name="connsiteX4" fmla="*/ 6086864 w 9151602"/>
              <a:gd name="connsiteY4" fmla="*/ 6247477 h 6247477"/>
              <a:gd name="connsiteX5" fmla="*/ 458 w 9151602"/>
              <a:gd name="connsiteY5" fmla="*/ 6245344 h 6247477"/>
              <a:gd name="connsiteX6" fmla="*/ 459 w 9151602"/>
              <a:gd name="connsiteY6" fmla="*/ 0 h 6247477"/>
              <a:gd name="connsiteX0" fmla="*/ 0 w 9153601"/>
              <a:gd name="connsiteY0" fmla="*/ 0 h 6247477"/>
              <a:gd name="connsiteX1" fmla="*/ 9153601 w 9153601"/>
              <a:gd name="connsiteY1" fmla="*/ 0 h 6247477"/>
              <a:gd name="connsiteX2" fmla="*/ 9152717 w 9153601"/>
              <a:gd name="connsiteY2" fmla="*/ 5994788 h 6247477"/>
              <a:gd name="connsiteX3" fmla="*/ 6091246 w 9153601"/>
              <a:gd name="connsiteY3" fmla="*/ 5994784 h 6247477"/>
              <a:gd name="connsiteX4" fmla="*/ 6088863 w 9153601"/>
              <a:gd name="connsiteY4" fmla="*/ 6247477 h 6247477"/>
              <a:gd name="connsiteX5" fmla="*/ 2457 w 9153601"/>
              <a:gd name="connsiteY5" fmla="*/ 6245344 h 6247477"/>
              <a:gd name="connsiteX6" fmla="*/ 0 w 9153601"/>
              <a:gd name="connsiteY6" fmla="*/ 0 h 6247477"/>
              <a:gd name="connsiteX0" fmla="*/ 0 w 9153601"/>
              <a:gd name="connsiteY0" fmla="*/ 0 h 6252412"/>
              <a:gd name="connsiteX1" fmla="*/ 9153601 w 9153601"/>
              <a:gd name="connsiteY1" fmla="*/ 4935 h 6252412"/>
              <a:gd name="connsiteX2" fmla="*/ 9152717 w 9153601"/>
              <a:gd name="connsiteY2" fmla="*/ 5999723 h 6252412"/>
              <a:gd name="connsiteX3" fmla="*/ 6091246 w 9153601"/>
              <a:gd name="connsiteY3" fmla="*/ 5999719 h 6252412"/>
              <a:gd name="connsiteX4" fmla="*/ 6088863 w 9153601"/>
              <a:gd name="connsiteY4" fmla="*/ 6252412 h 6252412"/>
              <a:gd name="connsiteX5" fmla="*/ 2457 w 9153601"/>
              <a:gd name="connsiteY5" fmla="*/ 6250279 h 6252412"/>
              <a:gd name="connsiteX6" fmla="*/ 0 w 9153601"/>
              <a:gd name="connsiteY6" fmla="*/ 0 h 6252412"/>
              <a:gd name="connsiteX0" fmla="*/ 0 w 9152717"/>
              <a:gd name="connsiteY0" fmla="*/ 0 h 6252412"/>
              <a:gd name="connsiteX1" fmla="*/ 9151143 w 9152717"/>
              <a:gd name="connsiteY1" fmla="*/ 0 h 6252412"/>
              <a:gd name="connsiteX2" fmla="*/ 9152717 w 9152717"/>
              <a:gd name="connsiteY2" fmla="*/ 5999723 h 6252412"/>
              <a:gd name="connsiteX3" fmla="*/ 6091246 w 9152717"/>
              <a:gd name="connsiteY3" fmla="*/ 5999719 h 6252412"/>
              <a:gd name="connsiteX4" fmla="*/ 6088863 w 9152717"/>
              <a:gd name="connsiteY4" fmla="*/ 6252412 h 6252412"/>
              <a:gd name="connsiteX5" fmla="*/ 2457 w 9152717"/>
              <a:gd name="connsiteY5" fmla="*/ 6250279 h 6252412"/>
              <a:gd name="connsiteX6" fmla="*/ 0 w 9152717"/>
              <a:gd name="connsiteY6" fmla="*/ 0 h 6252412"/>
              <a:gd name="connsiteX0" fmla="*/ 0 w 9152717"/>
              <a:gd name="connsiteY0" fmla="*/ 0 h 6252412"/>
              <a:gd name="connsiteX1" fmla="*/ 9151143 w 9152717"/>
              <a:gd name="connsiteY1" fmla="*/ 0 h 6252412"/>
              <a:gd name="connsiteX2" fmla="*/ 9152717 w 9152717"/>
              <a:gd name="connsiteY2" fmla="*/ 6004344 h 6252412"/>
              <a:gd name="connsiteX3" fmla="*/ 6091246 w 9152717"/>
              <a:gd name="connsiteY3" fmla="*/ 5999719 h 6252412"/>
              <a:gd name="connsiteX4" fmla="*/ 6088863 w 9152717"/>
              <a:gd name="connsiteY4" fmla="*/ 6252412 h 6252412"/>
              <a:gd name="connsiteX5" fmla="*/ 2457 w 9152717"/>
              <a:gd name="connsiteY5" fmla="*/ 6250279 h 6252412"/>
              <a:gd name="connsiteX6" fmla="*/ 0 w 9152717"/>
              <a:gd name="connsiteY6" fmla="*/ 0 h 6252412"/>
              <a:gd name="connsiteX0" fmla="*/ 0 w 9152717"/>
              <a:gd name="connsiteY0" fmla="*/ 0 h 6252412"/>
              <a:gd name="connsiteX1" fmla="*/ 9151143 w 9152717"/>
              <a:gd name="connsiteY1" fmla="*/ 0 h 6252412"/>
              <a:gd name="connsiteX2" fmla="*/ 9152717 w 9152717"/>
              <a:gd name="connsiteY2" fmla="*/ 6004344 h 6252412"/>
              <a:gd name="connsiteX3" fmla="*/ 6091246 w 9152717"/>
              <a:gd name="connsiteY3" fmla="*/ 5999719 h 6252412"/>
              <a:gd name="connsiteX4" fmla="*/ 6088863 w 9152717"/>
              <a:gd name="connsiteY4" fmla="*/ 6252412 h 6252412"/>
              <a:gd name="connsiteX5" fmla="*/ 2457 w 9152717"/>
              <a:gd name="connsiteY5" fmla="*/ 6250279 h 6252412"/>
              <a:gd name="connsiteX6" fmla="*/ 0 w 9152717"/>
              <a:gd name="connsiteY6" fmla="*/ 0 h 6252412"/>
              <a:gd name="connsiteX0" fmla="*/ 0 w 9152717"/>
              <a:gd name="connsiteY0" fmla="*/ 0 h 6252412"/>
              <a:gd name="connsiteX1" fmla="*/ 9151143 w 9152717"/>
              <a:gd name="connsiteY1" fmla="*/ 0 h 6252412"/>
              <a:gd name="connsiteX2" fmla="*/ 9152717 w 9152717"/>
              <a:gd name="connsiteY2" fmla="*/ 6004344 h 6252412"/>
              <a:gd name="connsiteX3" fmla="*/ 6090522 w 9152717"/>
              <a:gd name="connsiteY3" fmla="*/ 6004344 h 6252412"/>
              <a:gd name="connsiteX4" fmla="*/ 6088863 w 9152717"/>
              <a:gd name="connsiteY4" fmla="*/ 6252412 h 6252412"/>
              <a:gd name="connsiteX5" fmla="*/ 2457 w 9152717"/>
              <a:gd name="connsiteY5" fmla="*/ 6250279 h 6252412"/>
              <a:gd name="connsiteX6" fmla="*/ 0 w 9152717"/>
              <a:gd name="connsiteY6" fmla="*/ 0 h 6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2717" h="6252412">
                <a:moveTo>
                  <a:pt x="0" y="0"/>
                </a:moveTo>
                <a:lnTo>
                  <a:pt x="9151143" y="0"/>
                </a:lnTo>
                <a:cubicBezTo>
                  <a:pt x="9150054" y="1559108"/>
                  <a:pt x="9151969" y="3663290"/>
                  <a:pt x="9152717" y="6004344"/>
                </a:cubicBezTo>
                <a:lnTo>
                  <a:pt x="6090522" y="6004344"/>
                </a:lnTo>
                <a:cubicBezTo>
                  <a:pt x="6089433" y="6085987"/>
                  <a:pt x="6089952" y="6170769"/>
                  <a:pt x="6088863" y="6252412"/>
                </a:cubicBezTo>
                <a:lnTo>
                  <a:pt x="2457" y="6250279"/>
                </a:lnTo>
                <a:cubicBezTo>
                  <a:pt x="869" y="4609246"/>
                  <a:pt x="1588" y="1641033"/>
                  <a:pt x="0" y="0"/>
                </a:cubicBez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19" name="Table Placeholder 18"/>
          <p:cNvSpPr>
            <a:spLocks noGrp="1"/>
          </p:cNvSpPr>
          <p:nvPr>
            <p:ph type="tbl" sz="quarter" idx="14"/>
          </p:nvPr>
        </p:nvSpPr>
        <p:spPr>
          <a:xfrm>
            <a:off x="545544" y="1314451"/>
            <a:ext cx="8058707" cy="4418013"/>
          </a:xfrm>
          <a:solidFill>
            <a:srgbClr val="CAE6FF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da-DK" noProof="0" dirty="0" smtClean="0"/>
              <a:t>Klik på ikonet for at tilføje en tabel</a:t>
            </a:r>
            <a:endParaRPr lang="da-DK" noProof="0" dirty="0"/>
          </a:p>
        </p:txBody>
      </p:sp>
    </p:spTree>
    <p:extLst>
      <p:ext uri="{BB962C8B-B14F-4D97-AF65-F5344CB8AC3E}">
        <p14:creationId xmlns="" xmlns:p14="http://schemas.microsoft.com/office/powerpoint/2010/main" val="3406142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C014-D5AF-4338-BBFF-6BB256F3E3C2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40000" y="1663201"/>
            <a:ext cx="8067851" cy="4319138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da-DK" noProof="0" smtClean="0"/>
              <a:t>Klik for at redigere typografi i masteren</a:t>
            </a:r>
          </a:p>
        </p:txBody>
      </p:sp>
    </p:spTree>
    <p:extLst>
      <p:ext uri="{BB962C8B-B14F-4D97-AF65-F5344CB8AC3E}">
        <p14:creationId xmlns="" xmlns:p14="http://schemas.microsoft.com/office/powerpoint/2010/main" val="597985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 baggrund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0"/>
          <p:cNvSpPr/>
          <p:nvPr userDrawn="1"/>
        </p:nvSpPr>
        <p:spPr>
          <a:xfrm>
            <a:off x="-7221" y="-2900"/>
            <a:ext cx="9152717" cy="6228546"/>
          </a:xfrm>
          <a:custGeom>
            <a:avLst/>
            <a:gdLst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0 w 9144000"/>
              <a:gd name="connsiteY3" fmla="*/ 4920709 h 4920709"/>
              <a:gd name="connsiteX4" fmla="*/ 0 w 9144000"/>
              <a:gd name="connsiteY4" fmla="*/ 0 h 4920709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8964386 w 9144000"/>
              <a:gd name="connsiteY3" fmla="*/ 4918986 h 4920709"/>
              <a:gd name="connsiteX4" fmla="*/ 0 w 9144000"/>
              <a:gd name="connsiteY4" fmla="*/ 4920709 h 4920709"/>
              <a:gd name="connsiteX5" fmla="*/ 0 w 9144000"/>
              <a:gd name="connsiteY5" fmla="*/ 0 h 4920709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0760 w 9144000"/>
              <a:gd name="connsiteY4" fmla="*/ 4922252 h 4922252"/>
              <a:gd name="connsiteX5" fmla="*/ 0 w 9144000"/>
              <a:gd name="connsiteY5" fmla="*/ 4920709 h 4922252"/>
              <a:gd name="connsiteX6" fmla="*/ 0 w 9144000"/>
              <a:gd name="connsiteY6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279969 w 9144000"/>
              <a:gd name="connsiteY4" fmla="*/ 4918985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4026 w 9144000"/>
              <a:gd name="connsiteY4" fmla="*/ 4677322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8964386 w 9144000"/>
              <a:gd name="connsiteY3" fmla="*/ 4918986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9144000 w 9144000"/>
              <a:gd name="connsiteY3" fmla="*/ 4920709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205845"/>
              <a:gd name="connsiteY0" fmla="*/ 0 h 4925518"/>
              <a:gd name="connsiteX1" fmla="*/ 9144000 w 9205845"/>
              <a:gd name="connsiteY1" fmla="*/ 0 h 4925518"/>
              <a:gd name="connsiteX2" fmla="*/ 9140734 w 9205845"/>
              <a:gd name="connsiteY2" fmla="*/ 4677323 h 4925518"/>
              <a:gd name="connsiteX3" fmla="*/ 6084026 w 9205845"/>
              <a:gd name="connsiteY3" fmla="*/ 4677322 h 4925518"/>
              <a:gd name="connsiteX4" fmla="*/ 6084025 w 9205845"/>
              <a:gd name="connsiteY4" fmla="*/ 4925518 h 4925518"/>
              <a:gd name="connsiteX5" fmla="*/ 0 w 9205845"/>
              <a:gd name="connsiteY5" fmla="*/ 4920709 h 4925518"/>
              <a:gd name="connsiteX6" fmla="*/ 0 w 9205845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0734 w 9144000"/>
              <a:gd name="connsiteY2" fmla="*/ 4677323 h 4920709"/>
              <a:gd name="connsiteX3" fmla="*/ 6084026 w 9144000"/>
              <a:gd name="connsiteY3" fmla="*/ 4677322 h 4920709"/>
              <a:gd name="connsiteX4" fmla="*/ 6084025 w 9144000"/>
              <a:gd name="connsiteY4" fmla="*/ 4920452 h 4920709"/>
              <a:gd name="connsiteX5" fmla="*/ 0 w 9144000"/>
              <a:gd name="connsiteY5" fmla="*/ 4920709 h 4920709"/>
              <a:gd name="connsiteX6" fmla="*/ 0 w 9144000"/>
              <a:gd name="connsiteY6" fmla="*/ 0 h 4920709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0 w 9144000"/>
              <a:gd name="connsiteY5" fmla="*/ 4920709 h 4925233"/>
              <a:gd name="connsiteX6" fmla="*/ 0 w 9144000"/>
              <a:gd name="connsiteY6" fmla="*/ 0 h 492523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4763 w 9144000"/>
              <a:gd name="connsiteY5" fmla="*/ 4923100 h 4925233"/>
              <a:gd name="connsiteX6" fmla="*/ 0 w 9144000"/>
              <a:gd name="connsiteY6" fmla="*/ 0 h 4925233"/>
              <a:gd name="connsiteX0" fmla="*/ 2669 w 9146669"/>
              <a:gd name="connsiteY0" fmla="*/ 0 h 4925490"/>
              <a:gd name="connsiteX1" fmla="*/ 9146669 w 9146669"/>
              <a:gd name="connsiteY1" fmla="*/ 0 h 4925490"/>
              <a:gd name="connsiteX2" fmla="*/ 9143403 w 9146669"/>
              <a:gd name="connsiteY2" fmla="*/ 4677323 h 4925490"/>
              <a:gd name="connsiteX3" fmla="*/ 6086695 w 9146669"/>
              <a:gd name="connsiteY3" fmla="*/ 4677322 h 4925490"/>
              <a:gd name="connsiteX4" fmla="*/ 6084312 w 9146669"/>
              <a:gd name="connsiteY4" fmla="*/ 4925233 h 4925490"/>
              <a:gd name="connsiteX5" fmla="*/ 288 w 9146669"/>
              <a:gd name="connsiteY5" fmla="*/ 4925490 h 4925490"/>
              <a:gd name="connsiteX6" fmla="*/ 2669 w 9146669"/>
              <a:gd name="connsiteY6" fmla="*/ 0 h 4925490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5233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7624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30015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4974 w 9148974"/>
              <a:gd name="connsiteY0" fmla="*/ 0 h 4930015"/>
              <a:gd name="connsiteX1" fmla="*/ 9148974 w 9148974"/>
              <a:gd name="connsiteY1" fmla="*/ 0 h 4930015"/>
              <a:gd name="connsiteX2" fmla="*/ 9145708 w 9148974"/>
              <a:gd name="connsiteY2" fmla="*/ 4677323 h 4930015"/>
              <a:gd name="connsiteX3" fmla="*/ 6089000 w 9148974"/>
              <a:gd name="connsiteY3" fmla="*/ 4677322 h 4930015"/>
              <a:gd name="connsiteX4" fmla="*/ 6086617 w 9148974"/>
              <a:gd name="connsiteY4" fmla="*/ 4930015 h 4930015"/>
              <a:gd name="connsiteX5" fmla="*/ 211 w 9148974"/>
              <a:gd name="connsiteY5" fmla="*/ 4927881 h 4930015"/>
              <a:gd name="connsiteX6" fmla="*/ 4974 w 9148974"/>
              <a:gd name="connsiteY6" fmla="*/ 0 h 4930015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459 w 9144459"/>
              <a:gd name="connsiteY0" fmla="*/ 0 h 4932662"/>
              <a:gd name="connsiteX1" fmla="*/ 9144459 w 9144459"/>
              <a:gd name="connsiteY1" fmla="*/ 0 h 4932662"/>
              <a:gd name="connsiteX2" fmla="*/ 9141193 w 9144459"/>
              <a:gd name="connsiteY2" fmla="*/ 4677323 h 4932662"/>
              <a:gd name="connsiteX3" fmla="*/ 6084485 w 9144459"/>
              <a:gd name="connsiteY3" fmla="*/ 4677322 h 4932662"/>
              <a:gd name="connsiteX4" fmla="*/ 6082102 w 9144459"/>
              <a:gd name="connsiteY4" fmla="*/ 4930015 h 4932662"/>
              <a:gd name="connsiteX5" fmla="*/ 459 w 9144459"/>
              <a:gd name="connsiteY5" fmla="*/ 4932662 h 4932662"/>
              <a:gd name="connsiteX6" fmla="*/ 459 w 9144459"/>
              <a:gd name="connsiteY6" fmla="*/ 0 h 4932662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15929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6867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82105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3574 w 9144459"/>
              <a:gd name="connsiteY2" fmla="*/ 4682106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6335"/>
              <a:gd name="connsiteY0" fmla="*/ 0 h 4930015"/>
              <a:gd name="connsiteX1" fmla="*/ 9144459 w 9146335"/>
              <a:gd name="connsiteY1" fmla="*/ 0 h 4930015"/>
              <a:gd name="connsiteX2" fmla="*/ 9145955 w 9146335"/>
              <a:gd name="connsiteY2" fmla="*/ 4682107 h 4930015"/>
              <a:gd name="connsiteX3" fmla="*/ 6084485 w 9146335"/>
              <a:gd name="connsiteY3" fmla="*/ 4677322 h 4930015"/>
              <a:gd name="connsiteX4" fmla="*/ 6082102 w 9146335"/>
              <a:gd name="connsiteY4" fmla="*/ 4930015 h 4930015"/>
              <a:gd name="connsiteX5" fmla="*/ 459 w 9146335"/>
              <a:gd name="connsiteY5" fmla="*/ 4927881 h 4930015"/>
              <a:gd name="connsiteX6" fmla="*/ 459 w 914633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7971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7310 w 9152806"/>
              <a:gd name="connsiteY0" fmla="*/ 0 h 4930015"/>
              <a:gd name="connsiteX1" fmla="*/ 9151310 w 9152806"/>
              <a:gd name="connsiteY1" fmla="*/ 0 h 4930015"/>
              <a:gd name="connsiteX2" fmla="*/ 9152806 w 9152806"/>
              <a:gd name="connsiteY2" fmla="*/ 4679717 h 4930015"/>
              <a:gd name="connsiteX3" fmla="*/ 6091336 w 9152806"/>
              <a:gd name="connsiteY3" fmla="*/ 4677322 h 4930015"/>
              <a:gd name="connsiteX4" fmla="*/ 6088953 w 9152806"/>
              <a:gd name="connsiteY4" fmla="*/ 4930015 h 4930015"/>
              <a:gd name="connsiteX5" fmla="*/ 166 w 9152806"/>
              <a:gd name="connsiteY5" fmla="*/ 4927881 h 4930015"/>
              <a:gd name="connsiteX6" fmla="*/ 7310 w 9152806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5491 h 4930015"/>
              <a:gd name="connsiteX6" fmla="*/ 4975 w 9150471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7882 h 4930015"/>
              <a:gd name="connsiteX6" fmla="*/ 4975 w 9150471"/>
              <a:gd name="connsiteY6" fmla="*/ 0 h 4930015"/>
              <a:gd name="connsiteX0" fmla="*/ 459 w 9150717"/>
              <a:gd name="connsiteY0" fmla="*/ 0 h 4930015"/>
              <a:gd name="connsiteX1" fmla="*/ 9149221 w 9150717"/>
              <a:gd name="connsiteY1" fmla="*/ 0 h 4930015"/>
              <a:gd name="connsiteX2" fmla="*/ 9150717 w 9150717"/>
              <a:gd name="connsiteY2" fmla="*/ 4679717 h 4930015"/>
              <a:gd name="connsiteX3" fmla="*/ 6089247 w 9150717"/>
              <a:gd name="connsiteY3" fmla="*/ 4677322 h 4930015"/>
              <a:gd name="connsiteX4" fmla="*/ 6086864 w 9150717"/>
              <a:gd name="connsiteY4" fmla="*/ 4930015 h 4930015"/>
              <a:gd name="connsiteX5" fmla="*/ 458 w 9150717"/>
              <a:gd name="connsiteY5" fmla="*/ 4927882 h 4930015"/>
              <a:gd name="connsiteX6" fmla="*/ 459 w 9150717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7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5480"/>
              <a:gd name="connsiteY0" fmla="*/ 0 h 4930015"/>
              <a:gd name="connsiteX1" fmla="*/ 9151602 w 9155480"/>
              <a:gd name="connsiteY1" fmla="*/ 0 h 4930015"/>
              <a:gd name="connsiteX2" fmla="*/ 9155480 w 9155480"/>
              <a:gd name="connsiteY2" fmla="*/ 4672546 h 4930015"/>
              <a:gd name="connsiteX3" fmla="*/ 6089247 w 9155480"/>
              <a:gd name="connsiteY3" fmla="*/ 4677322 h 4930015"/>
              <a:gd name="connsiteX4" fmla="*/ 6086864 w 9155480"/>
              <a:gd name="connsiteY4" fmla="*/ 4930015 h 4930015"/>
              <a:gd name="connsiteX5" fmla="*/ 458 w 9155480"/>
              <a:gd name="connsiteY5" fmla="*/ 4927882 h 4930015"/>
              <a:gd name="connsiteX6" fmla="*/ 459 w 9155480"/>
              <a:gd name="connsiteY6" fmla="*/ 0 h 4930015"/>
              <a:gd name="connsiteX0" fmla="*/ 459 w 9153099"/>
              <a:gd name="connsiteY0" fmla="*/ 0 h 4930015"/>
              <a:gd name="connsiteX1" fmla="*/ 9151602 w 9153099"/>
              <a:gd name="connsiteY1" fmla="*/ 0 h 4930015"/>
              <a:gd name="connsiteX2" fmla="*/ 9153099 w 9153099"/>
              <a:gd name="connsiteY2" fmla="*/ 4674936 h 4930015"/>
              <a:gd name="connsiteX3" fmla="*/ 6089247 w 9153099"/>
              <a:gd name="connsiteY3" fmla="*/ 4677322 h 4930015"/>
              <a:gd name="connsiteX4" fmla="*/ 6086864 w 9153099"/>
              <a:gd name="connsiteY4" fmla="*/ 4930015 h 4930015"/>
              <a:gd name="connsiteX5" fmla="*/ 458 w 9153099"/>
              <a:gd name="connsiteY5" fmla="*/ 4927882 h 4930015"/>
              <a:gd name="connsiteX6" fmla="*/ 459 w 9153099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48337 w 9151602"/>
              <a:gd name="connsiteY2" fmla="*/ 467254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493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732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6247477"/>
              <a:gd name="connsiteX1" fmla="*/ 9151602 w 9151602"/>
              <a:gd name="connsiteY1" fmla="*/ 1317462 h 6247477"/>
              <a:gd name="connsiteX2" fmla="*/ 9150718 w 9151602"/>
              <a:gd name="connsiteY2" fmla="*/ 5994788 h 6247477"/>
              <a:gd name="connsiteX3" fmla="*/ 6089247 w 9151602"/>
              <a:gd name="connsiteY3" fmla="*/ 5994784 h 6247477"/>
              <a:gd name="connsiteX4" fmla="*/ 6086864 w 9151602"/>
              <a:gd name="connsiteY4" fmla="*/ 6247477 h 6247477"/>
              <a:gd name="connsiteX5" fmla="*/ 458 w 9151602"/>
              <a:gd name="connsiteY5" fmla="*/ 6245344 h 6247477"/>
              <a:gd name="connsiteX6" fmla="*/ 459 w 9151602"/>
              <a:gd name="connsiteY6" fmla="*/ 0 h 6247477"/>
              <a:gd name="connsiteX0" fmla="*/ 459 w 9151602"/>
              <a:gd name="connsiteY0" fmla="*/ 0 h 6247477"/>
              <a:gd name="connsiteX1" fmla="*/ 9151602 w 9151602"/>
              <a:gd name="connsiteY1" fmla="*/ 0 h 6247477"/>
              <a:gd name="connsiteX2" fmla="*/ 9150718 w 9151602"/>
              <a:gd name="connsiteY2" fmla="*/ 5994788 h 6247477"/>
              <a:gd name="connsiteX3" fmla="*/ 6089247 w 9151602"/>
              <a:gd name="connsiteY3" fmla="*/ 5994784 h 6247477"/>
              <a:gd name="connsiteX4" fmla="*/ 6086864 w 9151602"/>
              <a:gd name="connsiteY4" fmla="*/ 6247477 h 6247477"/>
              <a:gd name="connsiteX5" fmla="*/ 458 w 9151602"/>
              <a:gd name="connsiteY5" fmla="*/ 6245344 h 6247477"/>
              <a:gd name="connsiteX6" fmla="*/ 459 w 9151602"/>
              <a:gd name="connsiteY6" fmla="*/ 0 h 6247477"/>
              <a:gd name="connsiteX0" fmla="*/ 0 w 9153601"/>
              <a:gd name="connsiteY0" fmla="*/ 0 h 6247477"/>
              <a:gd name="connsiteX1" fmla="*/ 9153601 w 9153601"/>
              <a:gd name="connsiteY1" fmla="*/ 0 h 6247477"/>
              <a:gd name="connsiteX2" fmla="*/ 9152717 w 9153601"/>
              <a:gd name="connsiteY2" fmla="*/ 5994788 h 6247477"/>
              <a:gd name="connsiteX3" fmla="*/ 6091246 w 9153601"/>
              <a:gd name="connsiteY3" fmla="*/ 5994784 h 6247477"/>
              <a:gd name="connsiteX4" fmla="*/ 6088863 w 9153601"/>
              <a:gd name="connsiteY4" fmla="*/ 6247477 h 6247477"/>
              <a:gd name="connsiteX5" fmla="*/ 2457 w 9153601"/>
              <a:gd name="connsiteY5" fmla="*/ 6245344 h 6247477"/>
              <a:gd name="connsiteX6" fmla="*/ 0 w 9153601"/>
              <a:gd name="connsiteY6" fmla="*/ 0 h 6247477"/>
              <a:gd name="connsiteX0" fmla="*/ 0 w 9153601"/>
              <a:gd name="connsiteY0" fmla="*/ 0 h 6252412"/>
              <a:gd name="connsiteX1" fmla="*/ 9153601 w 9153601"/>
              <a:gd name="connsiteY1" fmla="*/ 4935 h 6252412"/>
              <a:gd name="connsiteX2" fmla="*/ 9152717 w 9153601"/>
              <a:gd name="connsiteY2" fmla="*/ 5999723 h 6252412"/>
              <a:gd name="connsiteX3" fmla="*/ 6091246 w 9153601"/>
              <a:gd name="connsiteY3" fmla="*/ 5999719 h 6252412"/>
              <a:gd name="connsiteX4" fmla="*/ 6088863 w 9153601"/>
              <a:gd name="connsiteY4" fmla="*/ 6252412 h 6252412"/>
              <a:gd name="connsiteX5" fmla="*/ 2457 w 9153601"/>
              <a:gd name="connsiteY5" fmla="*/ 6250279 h 6252412"/>
              <a:gd name="connsiteX6" fmla="*/ 0 w 9153601"/>
              <a:gd name="connsiteY6" fmla="*/ 0 h 6252412"/>
              <a:gd name="connsiteX0" fmla="*/ 0 w 9152717"/>
              <a:gd name="connsiteY0" fmla="*/ 0 h 6252412"/>
              <a:gd name="connsiteX1" fmla="*/ 9151143 w 9152717"/>
              <a:gd name="connsiteY1" fmla="*/ 0 h 6252412"/>
              <a:gd name="connsiteX2" fmla="*/ 9152717 w 9152717"/>
              <a:gd name="connsiteY2" fmla="*/ 5999723 h 6252412"/>
              <a:gd name="connsiteX3" fmla="*/ 6091246 w 9152717"/>
              <a:gd name="connsiteY3" fmla="*/ 5999719 h 6252412"/>
              <a:gd name="connsiteX4" fmla="*/ 6088863 w 9152717"/>
              <a:gd name="connsiteY4" fmla="*/ 6252412 h 6252412"/>
              <a:gd name="connsiteX5" fmla="*/ 2457 w 9152717"/>
              <a:gd name="connsiteY5" fmla="*/ 6250279 h 6252412"/>
              <a:gd name="connsiteX6" fmla="*/ 0 w 9152717"/>
              <a:gd name="connsiteY6" fmla="*/ 0 h 6252412"/>
              <a:gd name="connsiteX0" fmla="*/ 0 w 9152717"/>
              <a:gd name="connsiteY0" fmla="*/ 0 h 6252412"/>
              <a:gd name="connsiteX1" fmla="*/ 9151143 w 9152717"/>
              <a:gd name="connsiteY1" fmla="*/ 0 h 6252412"/>
              <a:gd name="connsiteX2" fmla="*/ 9152717 w 9152717"/>
              <a:gd name="connsiteY2" fmla="*/ 6004344 h 6252412"/>
              <a:gd name="connsiteX3" fmla="*/ 6091246 w 9152717"/>
              <a:gd name="connsiteY3" fmla="*/ 5999719 h 6252412"/>
              <a:gd name="connsiteX4" fmla="*/ 6088863 w 9152717"/>
              <a:gd name="connsiteY4" fmla="*/ 6252412 h 6252412"/>
              <a:gd name="connsiteX5" fmla="*/ 2457 w 9152717"/>
              <a:gd name="connsiteY5" fmla="*/ 6250279 h 6252412"/>
              <a:gd name="connsiteX6" fmla="*/ 0 w 9152717"/>
              <a:gd name="connsiteY6" fmla="*/ 0 h 6252412"/>
              <a:gd name="connsiteX0" fmla="*/ 0 w 9152717"/>
              <a:gd name="connsiteY0" fmla="*/ 0 h 6252412"/>
              <a:gd name="connsiteX1" fmla="*/ 9151143 w 9152717"/>
              <a:gd name="connsiteY1" fmla="*/ 0 h 6252412"/>
              <a:gd name="connsiteX2" fmla="*/ 9152717 w 9152717"/>
              <a:gd name="connsiteY2" fmla="*/ 6004344 h 6252412"/>
              <a:gd name="connsiteX3" fmla="*/ 6091246 w 9152717"/>
              <a:gd name="connsiteY3" fmla="*/ 5999719 h 6252412"/>
              <a:gd name="connsiteX4" fmla="*/ 6088863 w 9152717"/>
              <a:gd name="connsiteY4" fmla="*/ 6252412 h 6252412"/>
              <a:gd name="connsiteX5" fmla="*/ 2457 w 9152717"/>
              <a:gd name="connsiteY5" fmla="*/ 6250279 h 6252412"/>
              <a:gd name="connsiteX6" fmla="*/ 0 w 9152717"/>
              <a:gd name="connsiteY6" fmla="*/ 0 h 6252412"/>
              <a:gd name="connsiteX0" fmla="*/ 0 w 9152717"/>
              <a:gd name="connsiteY0" fmla="*/ 0 h 6252412"/>
              <a:gd name="connsiteX1" fmla="*/ 9151143 w 9152717"/>
              <a:gd name="connsiteY1" fmla="*/ 0 h 6252412"/>
              <a:gd name="connsiteX2" fmla="*/ 9152717 w 9152717"/>
              <a:gd name="connsiteY2" fmla="*/ 6004344 h 6252412"/>
              <a:gd name="connsiteX3" fmla="*/ 6090522 w 9152717"/>
              <a:gd name="connsiteY3" fmla="*/ 6004344 h 6252412"/>
              <a:gd name="connsiteX4" fmla="*/ 6088863 w 9152717"/>
              <a:gd name="connsiteY4" fmla="*/ 6252412 h 6252412"/>
              <a:gd name="connsiteX5" fmla="*/ 2457 w 9152717"/>
              <a:gd name="connsiteY5" fmla="*/ 6250279 h 6252412"/>
              <a:gd name="connsiteX6" fmla="*/ 0 w 9152717"/>
              <a:gd name="connsiteY6" fmla="*/ 0 h 6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2717" h="6252412">
                <a:moveTo>
                  <a:pt x="0" y="0"/>
                </a:moveTo>
                <a:lnTo>
                  <a:pt x="9151143" y="0"/>
                </a:lnTo>
                <a:cubicBezTo>
                  <a:pt x="9150054" y="1559108"/>
                  <a:pt x="9151969" y="3663290"/>
                  <a:pt x="9152717" y="6004344"/>
                </a:cubicBezTo>
                <a:lnTo>
                  <a:pt x="6090522" y="6004344"/>
                </a:lnTo>
                <a:cubicBezTo>
                  <a:pt x="6089433" y="6085987"/>
                  <a:pt x="6089952" y="6170769"/>
                  <a:pt x="6088863" y="6252412"/>
                </a:cubicBezTo>
                <a:lnTo>
                  <a:pt x="2457" y="6250279"/>
                </a:lnTo>
                <a:cubicBezTo>
                  <a:pt x="869" y="4609246"/>
                  <a:pt x="1588" y="1641033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19" name="Table Placeholder 18"/>
          <p:cNvSpPr>
            <a:spLocks noGrp="1"/>
          </p:cNvSpPr>
          <p:nvPr>
            <p:ph type="tbl" sz="quarter" idx="14"/>
          </p:nvPr>
        </p:nvSpPr>
        <p:spPr>
          <a:xfrm>
            <a:off x="545544" y="1314451"/>
            <a:ext cx="8058707" cy="4418013"/>
          </a:xfrm>
          <a:solidFill>
            <a:srgbClr val="DEEDC0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da-DK" noProof="0" dirty="0" smtClean="0"/>
              <a:t>Klik på ikonet for at tilføje en tabel</a:t>
            </a:r>
            <a:endParaRPr lang="da-DK" noProof="0" dirty="0"/>
          </a:p>
        </p:txBody>
      </p:sp>
    </p:spTree>
    <p:extLst>
      <p:ext uri="{BB962C8B-B14F-4D97-AF65-F5344CB8AC3E}">
        <p14:creationId xmlns="" xmlns:p14="http://schemas.microsoft.com/office/powerpoint/2010/main" val="4188965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d baggrund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9" name="Table Placeholder 18"/>
          <p:cNvSpPr>
            <a:spLocks noGrp="1"/>
          </p:cNvSpPr>
          <p:nvPr>
            <p:ph type="tbl" sz="quarter" idx="14"/>
          </p:nvPr>
        </p:nvSpPr>
        <p:spPr>
          <a:xfrm>
            <a:off x="545544" y="1314451"/>
            <a:ext cx="8058707" cy="4418013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da-DK" noProof="0" dirty="0" smtClean="0"/>
              <a:t>Klik på ikonet for at tilføje en tabel</a:t>
            </a:r>
            <a:endParaRPr lang="da-DK" noProof="0" dirty="0"/>
          </a:p>
        </p:txBody>
      </p:sp>
    </p:spTree>
    <p:extLst>
      <p:ext uri="{BB962C8B-B14F-4D97-AF65-F5344CB8AC3E}">
        <p14:creationId xmlns="" xmlns:p14="http://schemas.microsoft.com/office/powerpoint/2010/main" val="3268297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539751" y="1662113"/>
            <a:ext cx="8064500" cy="4314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noProof="0" dirty="0" smtClean="0"/>
              <a:t>Klik på ikonet for at tilføje et diagram</a:t>
            </a:r>
            <a:endParaRPr lang="da-DK" noProof="0" dirty="0"/>
          </a:p>
        </p:txBody>
      </p:sp>
    </p:spTree>
    <p:extLst>
      <p:ext uri="{BB962C8B-B14F-4D97-AF65-F5344CB8AC3E}">
        <p14:creationId xmlns="" xmlns:p14="http://schemas.microsoft.com/office/powerpoint/2010/main" val="1018070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539749" y="1662113"/>
            <a:ext cx="3778251" cy="4314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noProof="0" dirty="0" smtClean="0"/>
              <a:t>Klik på ikonet for at tilføje et diagram</a:t>
            </a:r>
            <a:endParaRPr lang="da-DK" noProof="0" dirty="0"/>
          </a:p>
        </p:txBody>
      </p:sp>
      <p:sp>
        <p:nvSpPr>
          <p:cNvPr id="8" name="Chart Placeholder 6"/>
          <p:cNvSpPr>
            <a:spLocks noGrp="1"/>
          </p:cNvSpPr>
          <p:nvPr>
            <p:ph type="chart" sz="quarter" idx="14"/>
          </p:nvPr>
        </p:nvSpPr>
        <p:spPr>
          <a:xfrm>
            <a:off x="4822824" y="1662113"/>
            <a:ext cx="3778251" cy="4314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noProof="0" dirty="0" smtClean="0"/>
              <a:t>Klik på ikonet for at tilføje et diagram</a:t>
            </a:r>
            <a:endParaRPr lang="da-DK" noProof="0" dirty="0"/>
          </a:p>
        </p:txBody>
      </p:sp>
    </p:spTree>
    <p:extLst>
      <p:ext uri="{BB962C8B-B14F-4D97-AF65-F5344CB8AC3E}">
        <p14:creationId xmlns="" xmlns:p14="http://schemas.microsoft.com/office/powerpoint/2010/main" val="2602830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marks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"/>
          <p:cNvSpPr/>
          <p:nvPr userDrawn="1"/>
        </p:nvSpPr>
        <p:spPr>
          <a:xfrm>
            <a:off x="-7222" y="-2900"/>
            <a:ext cx="9151223" cy="6228546"/>
          </a:xfrm>
          <a:custGeom>
            <a:avLst/>
            <a:gdLst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0 w 9144000"/>
              <a:gd name="connsiteY3" fmla="*/ 4920709 h 4920709"/>
              <a:gd name="connsiteX4" fmla="*/ 0 w 9144000"/>
              <a:gd name="connsiteY4" fmla="*/ 0 h 4920709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8964386 w 9144000"/>
              <a:gd name="connsiteY3" fmla="*/ 4918986 h 4920709"/>
              <a:gd name="connsiteX4" fmla="*/ 0 w 9144000"/>
              <a:gd name="connsiteY4" fmla="*/ 4920709 h 4920709"/>
              <a:gd name="connsiteX5" fmla="*/ 0 w 9144000"/>
              <a:gd name="connsiteY5" fmla="*/ 0 h 4920709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0760 w 9144000"/>
              <a:gd name="connsiteY4" fmla="*/ 4922252 h 4922252"/>
              <a:gd name="connsiteX5" fmla="*/ 0 w 9144000"/>
              <a:gd name="connsiteY5" fmla="*/ 4920709 h 4922252"/>
              <a:gd name="connsiteX6" fmla="*/ 0 w 9144000"/>
              <a:gd name="connsiteY6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279969 w 9144000"/>
              <a:gd name="connsiteY4" fmla="*/ 4918985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4026 w 9144000"/>
              <a:gd name="connsiteY4" fmla="*/ 4677322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8964386 w 9144000"/>
              <a:gd name="connsiteY3" fmla="*/ 4918986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9144000 w 9144000"/>
              <a:gd name="connsiteY3" fmla="*/ 4920709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205845"/>
              <a:gd name="connsiteY0" fmla="*/ 0 h 4925518"/>
              <a:gd name="connsiteX1" fmla="*/ 9144000 w 9205845"/>
              <a:gd name="connsiteY1" fmla="*/ 0 h 4925518"/>
              <a:gd name="connsiteX2" fmla="*/ 9140734 w 9205845"/>
              <a:gd name="connsiteY2" fmla="*/ 4677323 h 4925518"/>
              <a:gd name="connsiteX3" fmla="*/ 6084026 w 9205845"/>
              <a:gd name="connsiteY3" fmla="*/ 4677322 h 4925518"/>
              <a:gd name="connsiteX4" fmla="*/ 6084025 w 9205845"/>
              <a:gd name="connsiteY4" fmla="*/ 4925518 h 4925518"/>
              <a:gd name="connsiteX5" fmla="*/ 0 w 9205845"/>
              <a:gd name="connsiteY5" fmla="*/ 4920709 h 4925518"/>
              <a:gd name="connsiteX6" fmla="*/ 0 w 9205845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0734 w 9144000"/>
              <a:gd name="connsiteY2" fmla="*/ 4677323 h 4920709"/>
              <a:gd name="connsiteX3" fmla="*/ 6084026 w 9144000"/>
              <a:gd name="connsiteY3" fmla="*/ 4677322 h 4920709"/>
              <a:gd name="connsiteX4" fmla="*/ 6084025 w 9144000"/>
              <a:gd name="connsiteY4" fmla="*/ 4920452 h 4920709"/>
              <a:gd name="connsiteX5" fmla="*/ 0 w 9144000"/>
              <a:gd name="connsiteY5" fmla="*/ 4920709 h 4920709"/>
              <a:gd name="connsiteX6" fmla="*/ 0 w 9144000"/>
              <a:gd name="connsiteY6" fmla="*/ 0 h 4920709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0 w 9144000"/>
              <a:gd name="connsiteY5" fmla="*/ 4920709 h 4925233"/>
              <a:gd name="connsiteX6" fmla="*/ 0 w 9144000"/>
              <a:gd name="connsiteY6" fmla="*/ 0 h 492523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4763 w 9144000"/>
              <a:gd name="connsiteY5" fmla="*/ 4923100 h 4925233"/>
              <a:gd name="connsiteX6" fmla="*/ 0 w 9144000"/>
              <a:gd name="connsiteY6" fmla="*/ 0 h 4925233"/>
              <a:gd name="connsiteX0" fmla="*/ 2669 w 9146669"/>
              <a:gd name="connsiteY0" fmla="*/ 0 h 4925490"/>
              <a:gd name="connsiteX1" fmla="*/ 9146669 w 9146669"/>
              <a:gd name="connsiteY1" fmla="*/ 0 h 4925490"/>
              <a:gd name="connsiteX2" fmla="*/ 9143403 w 9146669"/>
              <a:gd name="connsiteY2" fmla="*/ 4677323 h 4925490"/>
              <a:gd name="connsiteX3" fmla="*/ 6086695 w 9146669"/>
              <a:gd name="connsiteY3" fmla="*/ 4677322 h 4925490"/>
              <a:gd name="connsiteX4" fmla="*/ 6084312 w 9146669"/>
              <a:gd name="connsiteY4" fmla="*/ 4925233 h 4925490"/>
              <a:gd name="connsiteX5" fmla="*/ 288 w 9146669"/>
              <a:gd name="connsiteY5" fmla="*/ 4925490 h 4925490"/>
              <a:gd name="connsiteX6" fmla="*/ 2669 w 9146669"/>
              <a:gd name="connsiteY6" fmla="*/ 0 h 4925490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5233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7624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30015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4974 w 9148974"/>
              <a:gd name="connsiteY0" fmla="*/ 0 h 4930015"/>
              <a:gd name="connsiteX1" fmla="*/ 9148974 w 9148974"/>
              <a:gd name="connsiteY1" fmla="*/ 0 h 4930015"/>
              <a:gd name="connsiteX2" fmla="*/ 9145708 w 9148974"/>
              <a:gd name="connsiteY2" fmla="*/ 4677323 h 4930015"/>
              <a:gd name="connsiteX3" fmla="*/ 6089000 w 9148974"/>
              <a:gd name="connsiteY3" fmla="*/ 4677322 h 4930015"/>
              <a:gd name="connsiteX4" fmla="*/ 6086617 w 9148974"/>
              <a:gd name="connsiteY4" fmla="*/ 4930015 h 4930015"/>
              <a:gd name="connsiteX5" fmla="*/ 211 w 9148974"/>
              <a:gd name="connsiteY5" fmla="*/ 4927881 h 4930015"/>
              <a:gd name="connsiteX6" fmla="*/ 4974 w 9148974"/>
              <a:gd name="connsiteY6" fmla="*/ 0 h 4930015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459 w 9144459"/>
              <a:gd name="connsiteY0" fmla="*/ 0 h 4932662"/>
              <a:gd name="connsiteX1" fmla="*/ 9144459 w 9144459"/>
              <a:gd name="connsiteY1" fmla="*/ 0 h 4932662"/>
              <a:gd name="connsiteX2" fmla="*/ 9141193 w 9144459"/>
              <a:gd name="connsiteY2" fmla="*/ 4677323 h 4932662"/>
              <a:gd name="connsiteX3" fmla="*/ 6084485 w 9144459"/>
              <a:gd name="connsiteY3" fmla="*/ 4677322 h 4932662"/>
              <a:gd name="connsiteX4" fmla="*/ 6082102 w 9144459"/>
              <a:gd name="connsiteY4" fmla="*/ 4930015 h 4932662"/>
              <a:gd name="connsiteX5" fmla="*/ 459 w 9144459"/>
              <a:gd name="connsiteY5" fmla="*/ 4932662 h 4932662"/>
              <a:gd name="connsiteX6" fmla="*/ 459 w 9144459"/>
              <a:gd name="connsiteY6" fmla="*/ 0 h 4932662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15929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6867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82105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3574 w 9144459"/>
              <a:gd name="connsiteY2" fmla="*/ 4682106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6335"/>
              <a:gd name="connsiteY0" fmla="*/ 0 h 4930015"/>
              <a:gd name="connsiteX1" fmla="*/ 9144459 w 9146335"/>
              <a:gd name="connsiteY1" fmla="*/ 0 h 4930015"/>
              <a:gd name="connsiteX2" fmla="*/ 9145955 w 9146335"/>
              <a:gd name="connsiteY2" fmla="*/ 4682107 h 4930015"/>
              <a:gd name="connsiteX3" fmla="*/ 6084485 w 9146335"/>
              <a:gd name="connsiteY3" fmla="*/ 4677322 h 4930015"/>
              <a:gd name="connsiteX4" fmla="*/ 6082102 w 9146335"/>
              <a:gd name="connsiteY4" fmla="*/ 4930015 h 4930015"/>
              <a:gd name="connsiteX5" fmla="*/ 459 w 9146335"/>
              <a:gd name="connsiteY5" fmla="*/ 4927881 h 4930015"/>
              <a:gd name="connsiteX6" fmla="*/ 459 w 914633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7971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7310 w 9152806"/>
              <a:gd name="connsiteY0" fmla="*/ 0 h 4930015"/>
              <a:gd name="connsiteX1" fmla="*/ 9151310 w 9152806"/>
              <a:gd name="connsiteY1" fmla="*/ 0 h 4930015"/>
              <a:gd name="connsiteX2" fmla="*/ 9152806 w 9152806"/>
              <a:gd name="connsiteY2" fmla="*/ 4679717 h 4930015"/>
              <a:gd name="connsiteX3" fmla="*/ 6091336 w 9152806"/>
              <a:gd name="connsiteY3" fmla="*/ 4677322 h 4930015"/>
              <a:gd name="connsiteX4" fmla="*/ 6088953 w 9152806"/>
              <a:gd name="connsiteY4" fmla="*/ 4930015 h 4930015"/>
              <a:gd name="connsiteX5" fmla="*/ 166 w 9152806"/>
              <a:gd name="connsiteY5" fmla="*/ 4927881 h 4930015"/>
              <a:gd name="connsiteX6" fmla="*/ 7310 w 9152806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5491 h 4930015"/>
              <a:gd name="connsiteX6" fmla="*/ 4975 w 9150471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7882 h 4930015"/>
              <a:gd name="connsiteX6" fmla="*/ 4975 w 9150471"/>
              <a:gd name="connsiteY6" fmla="*/ 0 h 4930015"/>
              <a:gd name="connsiteX0" fmla="*/ 459 w 9150717"/>
              <a:gd name="connsiteY0" fmla="*/ 0 h 4930015"/>
              <a:gd name="connsiteX1" fmla="*/ 9149221 w 9150717"/>
              <a:gd name="connsiteY1" fmla="*/ 0 h 4930015"/>
              <a:gd name="connsiteX2" fmla="*/ 9150717 w 9150717"/>
              <a:gd name="connsiteY2" fmla="*/ 4679717 h 4930015"/>
              <a:gd name="connsiteX3" fmla="*/ 6089247 w 9150717"/>
              <a:gd name="connsiteY3" fmla="*/ 4677322 h 4930015"/>
              <a:gd name="connsiteX4" fmla="*/ 6086864 w 9150717"/>
              <a:gd name="connsiteY4" fmla="*/ 4930015 h 4930015"/>
              <a:gd name="connsiteX5" fmla="*/ 458 w 9150717"/>
              <a:gd name="connsiteY5" fmla="*/ 4927882 h 4930015"/>
              <a:gd name="connsiteX6" fmla="*/ 459 w 9150717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7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5480"/>
              <a:gd name="connsiteY0" fmla="*/ 0 h 4930015"/>
              <a:gd name="connsiteX1" fmla="*/ 9151602 w 9155480"/>
              <a:gd name="connsiteY1" fmla="*/ 0 h 4930015"/>
              <a:gd name="connsiteX2" fmla="*/ 9155480 w 9155480"/>
              <a:gd name="connsiteY2" fmla="*/ 4672546 h 4930015"/>
              <a:gd name="connsiteX3" fmla="*/ 6089247 w 9155480"/>
              <a:gd name="connsiteY3" fmla="*/ 4677322 h 4930015"/>
              <a:gd name="connsiteX4" fmla="*/ 6086864 w 9155480"/>
              <a:gd name="connsiteY4" fmla="*/ 4930015 h 4930015"/>
              <a:gd name="connsiteX5" fmla="*/ 458 w 9155480"/>
              <a:gd name="connsiteY5" fmla="*/ 4927882 h 4930015"/>
              <a:gd name="connsiteX6" fmla="*/ 459 w 9155480"/>
              <a:gd name="connsiteY6" fmla="*/ 0 h 4930015"/>
              <a:gd name="connsiteX0" fmla="*/ 459 w 9153099"/>
              <a:gd name="connsiteY0" fmla="*/ 0 h 4930015"/>
              <a:gd name="connsiteX1" fmla="*/ 9151602 w 9153099"/>
              <a:gd name="connsiteY1" fmla="*/ 0 h 4930015"/>
              <a:gd name="connsiteX2" fmla="*/ 9153099 w 9153099"/>
              <a:gd name="connsiteY2" fmla="*/ 4674936 h 4930015"/>
              <a:gd name="connsiteX3" fmla="*/ 6089247 w 9153099"/>
              <a:gd name="connsiteY3" fmla="*/ 4677322 h 4930015"/>
              <a:gd name="connsiteX4" fmla="*/ 6086864 w 9153099"/>
              <a:gd name="connsiteY4" fmla="*/ 4930015 h 4930015"/>
              <a:gd name="connsiteX5" fmla="*/ 458 w 9153099"/>
              <a:gd name="connsiteY5" fmla="*/ 4927882 h 4930015"/>
              <a:gd name="connsiteX6" fmla="*/ 459 w 9153099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48337 w 9151602"/>
              <a:gd name="connsiteY2" fmla="*/ 467254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493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732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6247477"/>
              <a:gd name="connsiteX1" fmla="*/ 9151602 w 9151602"/>
              <a:gd name="connsiteY1" fmla="*/ 1317462 h 6247477"/>
              <a:gd name="connsiteX2" fmla="*/ 9150718 w 9151602"/>
              <a:gd name="connsiteY2" fmla="*/ 5994788 h 6247477"/>
              <a:gd name="connsiteX3" fmla="*/ 6089247 w 9151602"/>
              <a:gd name="connsiteY3" fmla="*/ 5994784 h 6247477"/>
              <a:gd name="connsiteX4" fmla="*/ 6086864 w 9151602"/>
              <a:gd name="connsiteY4" fmla="*/ 6247477 h 6247477"/>
              <a:gd name="connsiteX5" fmla="*/ 458 w 9151602"/>
              <a:gd name="connsiteY5" fmla="*/ 6245344 h 6247477"/>
              <a:gd name="connsiteX6" fmla="*/ 459 w 9151602"/>
              <a:gd name="connsiteY6" fmla="*/ 0 h 6247477"/>
              <a:gd name="connsiteX0" fmla="*/ 459 w 9151602"/>
              <a:gd name="connsiteY0" fmla="*/ 0 h 6247477"/>
              <a:gd name="connsiteX1" fmla="*/ 9151602 w 9151602"/>
              <a:gd name="connsiteY1" fmla="*/ 0 h 6247477"/>
              <a:gd name="connsiteX2" fmla="*/ 9150718 w 9151602"/>
              <a:gd name="connsiteY2" fmla="*/ 5994788 h 6247477"/>
              <a:gd name="connsiteX3" fmla="*/ 6089247 w 9151602"/>
              <a:gd name="connsiteY3" fmla="*/ 5994784 h 6247477"/>
              <a:gd name="connsiteX4" fmla="*/ 6086864 w 9151602"/>
              <a:gd name="connsiteY4" fmla="*/ 6247477 h 6247477"/>
              <a:gd name="connsiteX5" fmla="*/ 458 w 9151602"/>
              <a:gd name="connsiteY5" fmla="*/ 6245344 h 6247477"/>
              <a:gd name="connsiteX6" fmla="*/ 459 w 9151602"/>
              <a:gd name="connsiteY6" fmla="*/ 0 h 6247477"/>
              <a:gd name="connsiteX0" fmla="*/ 0 w 9153601"/>
              <a:gd name="connsiteY0" fmla="*/ 0 h 6247477"/>
              <a:gd name="connsiteX1" fmla="*/ 9153601 w 9153601"/>
              <a:gd name="connsiteY1" fmla="*/ 0 h 6247477"/>
              <a:gd name="connsiteX2" fmla="*/ 9152717 w 9153601"/>
              <a:gd name="connsiteY2" fmla="*/ 5994788 h 6247477"/>
              <a:gd name="connsiteX3" fmla="*/ 6091246 w 9153601"/>
              <a:gd name="connsiteY3" fmla="*/ 5994784 h 6247477"/>
              <a:gd name="connsiteX4" fmla="*/ 6088863 w 9153601"/>
              <a:gd name="connsiteY4" fmla="*/ 6247477 h 6247477"/>
              <a:gd name="connsiteX5" fmla="*/ 2457 w 9153601"/>
              <a:gd name="connsiteY5" fmla="*/ 6245344 h 6247477"/>
              <a:gd name="connsiteX6" fmla="*/ 0 w 9153601"/>
              <a:gd name="connsiteY6" fmla="*/ 0 h 6247477"/>
              <a:gd name="connsiteX0" fmla="*/ 0 w 9153601"/>
              <a:gd name="connsiteY0" fmla="*/ 0 h 6252412"/>
              <a:gd name="connsiteX1" fmla="*/ 9153601 w 9153601"/>
              <a:gd name="connsiteY1" fmla="*/ 4935 h 6252412"/>
              <a:gd name="connsiteX2" fmla="*/ 9152717 w 9153601"/>
              <a:gd name="connsiteY2" fmla="*/ 5999723 h 6252412"/>
              <a:gd name="connsiteX3" fmla="*/ 6091246 w 9153601"/>
              <a:gd name="connsiteY3" fmla="*/ 5999719 h 6252412"/>
              <a:gd name="connsiteX4" fmla="*/ 6088863 w 9153601"/>
              <a:gd name="connsiteY4" fmla="*/ 6252412 h 6252412"/>
              <a:gd name="connsiteX5" fmla="*/ 2457 w 9153601"/>
              <a:gd name="connsiteY5" fmla="*/ 6250279 h 6252412"/>
              <a:gd name="connsiteX6" fmla="*/ 0 w 9153601"/>
              <a:gd name="connsiteY6" fmla="*/ 0 h 6252412"/>
              <a:gd name="connsiteX0" fmla="*/ 0 w 9152717"/>
              <a:gd name="connsiteY0" fmla="*/ 0 h 6252412"/>
              <a:gd name="connsiteX1" fmla="*/ 9151143 w 9152717"/>
              <a:gd name="connsiteY1" fmla="*/ 0 h 6252412"/>
              <a:gd name="connsiteX2" fmla="*/ 9152717 w 9152717"/>
              <a:gd name="connsiteY2" fmla="*/ 5999723 h 6252412"/>
              <a:gd name="connsiteX3" fmla="*/ 6091246 w 9152717"/>
              <a:gd name="connsiteY3" fmla="*/ 5999719 h 6252412"/>
              <a:gd name="connsiteX4" fmla="*/ 6088863 w 9152717"/>
              <a:gd name="connsiteY4" fmla="*/ 6252412 h 6252412"/>
              <a:gd name="connsiteX5" fmla="*/ 2457 w 9152717"/>
              <a:gd name="connsiteY5" fmla="*/ 6250279 h 6252412"/>
              <a:gd name="connsiteX6" fmla="*/ 0 w 9152717"/>
              <a:gd name="connsiteY6" fmla="*/ 0 h 6252412"/>
              <a:gd name="connsiteX0" fmla="*/ 0 w 9152717"/>
              <a:gd name="connsiteY0" fmla="*/ 0 h 6252412"/>
              <a:gd name="connsiteX1" fmla="*/ 9151143 w 9152717"/>
              <a:gd name="connsiteY1" fmla="*/ 0 h 6252412"/>
              <a:gd name="connsiteX2" fmla="*/ 9152717 w 9152717"/>
              <a:gd name="connsiteY2" fmla="*/ 5999723 h 6252412"/>
              <a:gd name="connsiteX3" fmla="*/ 6090522 w 9152717"/>
              <a:gd name="connsiteY3" fmla="*/ 6004344 h 6252412"/>
              <a:gd name="connsiteX4" fmla="*/ 6088863 w 9152717"/>
              <a:gd name="connsiteY4" fmla="*/ 6252412 h 6252412"/>
              <a:gd name="connsiteX5" fmla="*/ 2457 w 9152717"/>
              <a:gd name="connsiteY5" fmla="*/ 6250279 h 6252412"/>
              <a:gd name="connsiteX6" fmla="*/ 0 w 9152717"/>
              <a:gd name="connsiteY6" fmla="*/ 0 h 6252412"/>
              <a:gd name="connsiteX0" fmla="*/ 0 w 9151222"/>
              <a:gd name="connsiteY0" fmla="*/ 0 h 6252412"/>
              <a:gd name="connsiteX1" fmla="*/ 9151143 w 9151222"/>
              <a:gd name="connsiteY1" fmla="*/ 0 h 6252412"/>
              <a:gd name="connsiteX2" fmla="*/ 9151222 w 9151222"/>
              <a:gd name="connsiteY2" fmla="*/ 6004344 h 6252412"/>
              <a:gd name="connsiteX3" fmla="*/ 6090522 w 9151222"/>
              <a:gd name="connsiteY3" fmla="*/ 6004344 h 6252412"/>
              <a:gd name="connsiteX4" fmla="*/ 6088863 w 9151222"/>
              <a:gd name="connsiteY4" fmla="*/ 6252412 h 6252412"/>
              <a:gd name="connsiteX5" fmla="*/ 2457 w 9151222"/>
              <a:gd name="connsiteY5" fmla="*/ 6250279 h 6252412"/>
              <a:gd name="connsiteX6" fmla="*/ 0 w 9151222"/>
              <a:gd name="connsiteY6" fmla="*/ 0 h 6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1222" h="6252412">
                <a:moveTo>
                  <a:pt x="0" y="0"/>
                </a:moveTo>
                <a:lnTo>
                  <a:pt x="9151143" y="0"/>
                </a:lnTo>
                <a:cubicBezTo>
                  <a:pt x="9150054" y="1559108"/>
                  <a:pt x="9150474" y="3663290"/>
                  <a:pt x="9151222" y="6004344"/>
                </a:cubicBezTo>
                <a:lnTo>
                  <a:pt x="6090522" y="6004344"/>
                </a:lnTo>
                <a:cubicBezTo>
                  <a:pt x="6089433" y="6085987"/>
                  <a:pt x="6089952" y="6170769"/>
                  <a:pt x="6088863" y="6252412"/>
                </a:cubicBezTo>
                <a:lnTo>
                  <a:pt x="2457" y="6250279"/>
                </a:lnTo>
                <a:cubicBezTo>
                  <a:pt x="869" y="4609246"/>
                  <a:pt x="1588" y="1641033"/>
                  <a:pt x="0" y="0"/>
                </a:cubicBezTo>
                <a:close/>
              </a:path>
            </a:pathLst>
          </a:custGeom>
          <a:solidFill>
            <a:srgbClr val="809DB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/>
          </a:p>
        </p:txBody>
      </p:sp>
      <p:pic>
        <p:nvPicPr>
          <p:cNvPr id="46" name="Picture 45" descr="d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19973" y="908720"/>
            <a:ext cx="4267209" cy="5053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titeltypografi i masteren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40001" y="1662112"/>
            <a:ext cx="3778000" cy="43227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="" xmlns:p14="http://schemas.microsoft.com/office/powerpoint/2010/main" val="1862873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de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"/>
          <p:cNvSpPr/>
          <p:nvPr userDrawn="1"/>
        </p:nvSpPr>
        <p:spPr>
          <a:xfrm>
            <a:off x="-7222" y="-2900"/>
            <a:ext cx="9151223" cy="6228546"/>
          </a:xfrm>
          <a:custGeom>
            <a:avLst/>
            <a:gdLst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0 w 9144000"/>
              <a:gd name="connsiteY3" fmla="*/ 4920709 h 4920709"/>
              <a:gd name="connsiteX4" fmla="*/ 0 w 9144000"/>
              <a:gd name="connsiteY4" fmla="*/ 0 h 4920709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8964386 w 9144000"/>
              <a:gd name="connsiteY3" fmla="*/ 4918986 h 4920709"/>
              <a:gd name="connsiteX4" fmla="*/ 0 w 9144000"/>
              <a:gd name="connsiteY4" fmla="*/ 4920709 h 4920709"/>
              <a:gd name="connsiteX5" fmla="*/ 0 w 9144000"/>
              <a:gd name="connsiteY5" fmla="*/ 0 h 4920709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0760 w 9144000"/>
              <a:gd name="connsiteY4" fmla="*/ 4922252 h 4922252"/>
              <a:gd name="connsiteX5" fmla="*/ 0 w 9144000"/>
              <a:gd name="connsiteY5" fmla="*/ 4920709 h 4922252"/>
              <a:gd name="connsiteX6" fmla="*/ 0 w 9144000"/>
              <a:gd name="connsiteY6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279969 w 9144000"/>
              <a:gd name="connsiteY4" fmla="*/ 4918985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4026 w 9144000"/>
              <a:gd name="connsiteY4" fmla="*/ 4677322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8964386 w 9144000"/>
              <a:gd name="connsiteY3" fmla="*/ 4918986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9144000 w 9144000"/>
              <a:gd name="connsiteY3" fmla="*/ 4920709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205845"/>
              <a:gd name="connsiteY0" fmla="*/ 0 h 4925518"/>
              <a:gd name="connsiteX1" fmla="*/ 9144000 w 9205845"/>
              <a:gd name="connsiteY1" fmla="*/ 0 h 4925518"/>
              <a:gd name="connsiteX2" fmla="*/ 9140734 w 9205845"/>
              <a:gd name="connsiteY2" fmla="*/ 4677323 h 4925518"/>
              <a:gd name="connsiteX3" fmla="*/ 6084026 w 9205845"/>
              <a:gd name="connsiteY3" fmla="*/ 4677322 h 4925518"/>
              <a:gd name="connsiteX4" fmla="*/ 6084025 w 9205845"/>
              <a:gd name="connsiteY4" fmla="*/ 4925518 h 4925518"/>
              <a:gd name="connsiteX5" fmla="*/ 0 w 9205845"/>
              <a:gd name="connsiteY5" fmla="*/ 4920709 h 4925518"/>
              <a:gd name="connsiteX6" fmla="*/ 0 w 9205845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0734 w 9144000"/>
              <a:gd name="connsiteY2" fmla="*/ 4677323 h 4920709"/>
              <a:gd name="connsiteX3" fmla="*/ 6084026 w 9144000"/>
              <a:gd name="connsiteY3" fmla="*/ 4677322 h 4920709"/>
              <a:gd name="connsiteX4" fmla="*/ 6084025 w 9144000"/>
              <a:gd name="connsiteY4" fmla="*/ 4920452 h 4920709"/>
              <a:gd name="connsiteX5" fmla="*/ 0 w 9144000"/>
              <a:gd name="connsiteY5" fmla="*/ 4920709 h 4920709"/>
              <a:gd name="connsiteX6" fmla="*/ 0 w 9144000"/>
              <a:gd name="connsiteY6" fmla="*/ 0 h 4920709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0 w 9144000"/>
              <a:gd name="connsiteY5" fmla="*/ 4920709 h 4925233"/>
              <a:gd name="connsiteX6" fmla="*/ 0 w 9144000"/>
              <a:gd name="connsiteY6" fmla="*/ 0 h 492523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4763 w 9144000"/>
              <a:gd name="connsiteY5" fmla="*/ 4923100 h 4925233"/>
              <a:gd name="connsiteX6" fmla="*/ 0 w 9144000"/>
              <a:gd name="connsiteY6" fmla="*/ 0 h 4925233"/>
              <a:gd name="connsiteX0" fmla="*/ 2669 w 9146669"/>
              <a:gd name="connsiteY0" fmla="*/ 0 h 4925490"/>
              <a:gd name="connsiteX1" fmla="*/ 9146669 w 9146669"/>
              <a:gd name="connsiteY1" fmla="*/ 0 h 4925490"/>
              <a:gd name="connsiteX2" fmla="*/ 9143403 w 9146669"/>
              <a:gd name="connsiteY2" fmla="*/ 4677323 h 4925490"/>
              <a:gd name="connsiteX3" fmla="*/ 6086695 w 9146669"/>
              <a:gd name="connsiteY3" fmla="*/ 4677322 h 4925490"/>
              <a:gd name="connsiteX4" fmla="*/ 6084312 w 9146669"/>
              <a:gd name="connsiteY4" fmla="*/ 4925233 h 4925490"/>
              <a:gd name="connsiteX5" fmla="*/ 288 w 9146669"/>
              <a:gd name="connsiteY5" fmla="*/ 4925490 h 4925490"/>
              <a:gd name="connsiteX6" fmla="*/ 2669 w 9146669"/>
              <a:gd name="connsiteY6" fmla="*/ 0 h 4925490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5233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7624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30015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4974 w 9148974"/>
              <a:gd name="connsiteY0" fmla="*/ 0 h 4930015"/>
              <a:gd name="connsiteX1" fmla="*/ 9148974 w 9148974"/>
              <a:gd name="connsiteY1" fmla="*/ 0 h 4930015"/>
              <a:gd name="connsiteX2" fmla="*/ 9145708 w 9148974"/>
              <a:gd name="connsiteY2" fmla="*/ 4677323 h 4930015"/>
              <a:gd name="connsiteX3" fmla="*/ 6089000 w 9148974"/>
              <a:gd name="connsiteY3" fmla="*/ 4677322 h 4930015"/>
              <a:gd name="connsiteX4" fmla="*/ 6086617 w 9148974"/>
              <a:gd name="connsiteY4" fmla="*/ 4930015 h 4930015"/>
              <a:gd name="connsiteX5" fmla="*/ 211 w 9148974"/>
              <a:gd name="connsiteY5" fmla="*/ 4927881 h 4930015"/>
              <a:gd name="connsiteX6" fmla="*/ 4974 w 9148974"/>
              <a:gd name="connsiteY6" fmla="*/ 0 h 4930015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459 w 9144459"/>
              <a:gd name="connsiteY0" fmla="*/ 0 h 4932662"/>
              <a:gd name="connsiteX1" fmla="*/ 9144459 w 9144459"/>
              <a:gd name="connsiteY1" fmla="*/ 0 h 4932662"/>
              <a:gd name="connsiteX2" fmla="*/ 9141193 w 9144459"/>
              <a:gd name="connsiteY2" fmla="*/ 4677323 h 4932662"/>
              <a:gd name="connsiteX3" fmla="*/ 6084485 w 9144459"/>
              <a:gd name="connsiteY3" fmla="*/ 4677322 h 4932662"/>
              <a:gd name="connsiteX4" fmla="*/ 6082102 w 9144459"/>
              <a:gd name="connsiteY4" fmla="*/ 4930015 h 4932662"/>
              <a:gd name="connsiteX5" fmla="*/ 459 w 9144459"/>
              <a:gd name="connsiteY5" fmla="*/ 4932662 h 4932662"/>
              <a:gd name="connsiteX6" fmla="*/ 459 w 9144459"/>
              <a:gd name="connsiteY6" fmla="*/ 0 h 4932662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15929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6867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82105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3574 w 9144459"/>
              <a:gd name="connsiteY2" fmla="*/ 4682106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6335"/>
              <a:gd name="connsiteY0" fmla="*/ 0 h 4930015"/>
              <a:gd name="connsiteX1" fmla="*/ 9144459 w 9146335"/>
              <a:gd name="connsiteY1" fmla="*/ 0 h 4930015"/>
              <a:gd name="connsiteX2" fmla="*/ 9145955 w 9146335"/>
              <a:gd name="connsiteY2" fmla="*/ 4682107 h 4930015"/>
              <a:gd name="connsiteX3" fmla="*/ 6084485 w 9146335"/>
              <a:gd name="connsiteY3" fmla="*/ 4677322 h 4930015"/>
              <a:gd name="connsiteX4" fmla="*/ 6082102 w 9146335"/>
              <a:gd name="connsiteY4" fmla="*/ 4930015 h 4930015"/>
              <a:gd name="connsiteX5" fmla="*/ 459 w 9146335"/>
              <a:gd name="connsiteY5" fmla="*/ 4927881 h 4930015"/>
              <a:gd name="connsiteX6" fmla="*/ 459 w 914633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7971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7310 w 9152806"/>
              <a:gd name="connsiteY0" fmla="*/ 0 h 4930015"/>
              <a:gd name="connsiteX1" fmla="*/ 9151310 w 9152806"/>
              <a:gd name="connsiteY1" fmla="*/ 0 h 4930015"/>
              <a:gd name="connsiteX2" fmla="*/ 9152806 w 9152806"/>
              <a:gd name="connsiteY2" fmla="*/ 4679717 h 4930015"/>
              <a:gd name="connsiteX3" fmla="*/ 6091336 w 9152806"/>
              <a:gd name="connsiteY3" fmla="*/ 4677322 h 4930015"/>
              <a:gd name="connsiteX4" fmla="*/ 6088953 w 9152806"/>
              <a:gd name="connsiteY4" fmla="*/ 4930015 h 4930015"/>
              <a:gd name="connsiteX5" fmla="*/ 166 w 9152806"/>
              <a:gd name="connsiteY5" fmla="*/ 4927881 h 4930015"/>
              <a:gd name="connsiteX6" fmla="*/ 7310 w 9152806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5491 h 4930015"/>
              <a:gd name="connsiteX6" fmla="*/ 4975 w 9150471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7882 h 4930015"/>
              <a:gd name="connsiteX6" fmla="*/ 4975 w 9150471"/>
              <a:gd name="connsiteY6" fmla="*/ 0 h 4930015"/>
              <a:gd name="connsiteX0" fmla="*/ 459 w 9150717"/>
              <a:gd name="connsiteY0" fmla="*/ 0 h 4930015"/>
              <a:gd name="connsiteX1" fmla="*/ 9149221 w 9150717"/>
              <a:gd name="connsiteY1" fmla="*/ 0 h 4930015"/>
              <a:gd name="connsiteX2" fmla="*/ 9150717 w 9150717"/>
              <a:gd name="connsiteY2" fmla="*/ 4679717 h 4930015"/>
              <a:gd name="connsiteX3" fmla="*/ 6089247 w 9150717"/>
              <a:gd name="connsiteY3" fmla="*/ 4677322 h 4930015"/>
              <a:gd name="connsiteX4" fmla="*/ 6086864 w 9150717"/>
              <a:gd name="connsiteY4" fmla="*/ 4930015 h 4930015"/>
              <a:gd name="connsiteX5" fmla="*/ 458 w 9150717"/>
              <a:gd name="connsiteY5" fmla="*/ 4927882 h 4930015"/>
              <a:gd name="connsiteX6" fmla="*/ 459 w 9150717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7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5480"/>
              <a:gd name="connsiteY0" fmla="*/ 0 h 4930015"/>
              <a:gd name="connsiteX1" fmla="*/ 9151602 w 9155480"/>
              <a:gd name="connsiteY1" fmla="*/ 0 h 4930015"/>
              <a:gd name="connsiteX2" fmla="*/ 9155480 w 9155480"/>
              <a:gd name="connsiteY2" fmla="*/ 4672546 h 4930015"/>
              <a:gd name="connsiteX3" fmla="*/ 6089247 w 9155480"/>
              <a:gd name="connsiteY3" fmla="*/ 4677322 h 4930015"/>
              <a:gd name="connsiteX4" fmla="*/ 6086864 w 9155480"/>
              <a:gd name="connsiteY4" fmla="*/ 4930015 h 4930015"/>
              <a:gd name="connsiteX5" fmla="*/ 458 w 9155480"/>
              <a:gd name="connsiteY5" fmla="*/ 4927882 h 4930015"/>
              <a:gd name="connsiteX6" fmla="*/ 459 w 9155480"/>
              <a:gd name="connsiteY6" fmla="*/ 0 h 4930015"/>
              <a:gd name="connsiteX0" fmla="*/ 459 w 9153099"/>
              <a:gd name="connsiteY0" fmla="*/ 0 h 4930015"/>
              <a:gd name="connsiteX1" fmla="*/ 9151602 w 9153099"/>
              <a:gd name="connsiteY1" fmla="*/ 0 h 4930015"/>
              <a:gd name="connsiteX2" fmla="*/ 9153099 w 9153099"/>
              <a:gd name="connsiteY2" fmla="*/ 4674936 h 4930015"/>
              <a:gd name="connsiteX3" fmla="*/ 6089247 w 9153099"/>
              <a:gd name="connsiteY3" fmla="*/ 4677322 h 4930015"/>
              <a:gd name="connsiteX4" fmla="*/ 6086864 w 9153099"/>
              <a:gd name="connsiteY4" fmla="*/ 4930015 h 4930015"/>
              <a:gd name="connsiteX5" fmla="*/ 458 w 9153099"/>
              <a:gd name="connsiteY5" fmla="*/ 4927882 h 4930015"/>
              <a:gd name="connsiteX6" fmla="*/ 459 w 9153099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48337 w 9151602"/>
              <a:gd name="connsiteY2" fmla="*/ 467254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493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732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6247477"/>
              <a:gd name="connsiteX1" fmla="*/ 9151602 w 9151602"/>
              <a:gd name="connsiteY1" fmla="*/ 1317462 h 6247477"/>
              <a:gd name="connsiteX2" fmla="*/ 9150718 w 9151602"/>
              <a:gd name="connsiteY2" fmla="*/ 5994788 h 6247477"/>
              <a:gd name="connsiteX3" fmla="*/ 6089247 w 9151602"/>
              <a:gd name="connsiteY3" fmla="*/ 5994784 h 6247477"/>
              <a:gd name="connsiteX4" fmla="*/ 6086864 w 9151602"/>
              <a:gd name="connsiteY4" fmla="*/ 6247477 h 6247477"/>
              <a:gd name="connsiteX5" fmla="*/ 458 w 9151602"/>
              <a:gd name="connsiteY5" fmla="*/ 6245344 h 6247477"/>
              <a:gd name="connsiteX6" fmla="*/ 459 w 9151602"/>
              <a:gd name="connsiteY6" fmla="*/ 0 h 6247477"/>
              <a:gd name="connsiteX0" fmla="*/ 459 w 9151602"/>
              <a:gd name="connsiteY0" fmla="*/ 0 h 6247477"/>
              <a:gd name="connsiteX1" fmla="*/ 9151602 w 9151602"/>
              <a:gd name="connsiteY1" fmla="*/ 0 h 6247477"/>
              <a:gd name="connsiteX2" fmla="*/ 9150718 w 9151602"/>
              <a:gd name="connsiteY2" fmla="*/ 5994788 h 6247477"/>
              <a:gd name="connsiteX3" fmla="*/ 6089247 w 9151602"/>
              <a:gd name="connsiteY3" fmla="*/ 5994784 h 6247477"/>
              <a:gd name="connsiteX4" fmla="*/ 6086864 w 9151602"/>
              <a:gd name="connsiteY4" fmla="*/ 6247477 h 6247477"/>
              <a:gd name="connsiteX5" fmla="*/ 458 w 9151602"/>
              <a:gd name="connsiteY5" fmla="*/ 6245344 h 6247477"/>
              <a:gd name="connsiteX6" fmla="*/ 459 w 9151602"/>
              <a:gd name="connsiteY6" fmla="*/ 0 h 6247477"/>
              <a:gd name="connsiteX0" fmla="*/ 0 w 9153601"/>
              <a:gd name="connsiteY0" fmla="*/ 0 h 6247477"/>
              <a:gd name="connsiteX1" fmla="*/ 9153601 w 9153601"/>
              <a:gd name="connsiteY1" fmla="*/ 0 h 6247477"/>
              <a:gd name="connsiteX2" fmla="*/ 9152717 w 9153601"/>
              <a:gd name="connsiteY2" fmla="*/ 5994788 h 6247477"/>
              <a:gd name="connsiteX3" fmla="*/ 6091246 w 9153601"/>
              <a:gd name="connsiteY3" fmla="*/ 5994784 h 6247477"/>
              <a:gd name="connsiteX4" fmla="*/ 6088863 w 9153601"/>
              <a:gd name="connsiteY4" fmla="*/ 6247477 h 6247477"/>
              <a:gd name="connsiteX5" fmla="*/ 2457 w 9153601"/>
              <a:gd name="connsiteY5" fmla="*/ 6245344 h 6247477"/>
              <a:gd name="connsiteX6" fmla="*/ 0 w 9153601"/>
              <a:gd name="connsiteY6" fmla="*/ 0 h 6247477"/>
              <a:gd name="connsiteX0" fmla="*/ 0 w 9153601"/>
              <a:gd name="connsiteY0" fmla="*/ 0 h 6252412"/>
              <a:gd name="connsiteX1" fmla="*/ 9153601 w 9153601"/>
              <a:gd name="connsiteY1" fmla="*/ 4935 h 6252412"/>
              <a:gd name="connsiteX2" fmla="*/ 9152717 w 9153601"/>
              <a:gd name="connsiteY2" fmla="*/ 5999723 h 6252412"/>
              <a:gd name="connsiteX3" fmla="*/ 6091246 w 9153601"/>
              <a:gd name="connsiteY3" fmla="*/ 5999719 h 6252412"/>
              <a:gd name="connsiteX4" fmla="*/ 6088863 w 9153601"/>
              <a:gd name="connsiteY4" fmla="*/ 6252412 h 6252412"/>
              <a:gd name="connsiteX5" fmla="*/ 2457 w 9153601"/>
              <a:gd name="connsiteY5" fmla="*/ 6250279 h 6252412"/>
              <a:gd name="connsiteX6" fmla="*/ 0 w 9153601"/>
              <a:gd name="connsiteY6" fmla="*/ 0 h 6252412"/>
              <a:gd name="connsiteX0" fmla="*/ 0 w 9152717"/>
              <a:gd name="connsiteY0" fmla="*/ 0 h 6252412"/>
              <a:gd name="connsiteX1" fmla="*/ 9151143 w 9152717"/>
              <a:gd name="connsiteY1" fmla="*/ 0 h 6252412"/>
              <a:gd name="connsiteX2" fmla="*/ 9152717 w 9152717"/>
              <a:gd name="connsiteY2" fmla="*/ 5999723 h 6252412"/>
              <a:gd name="connsiteX3" fmla="*/ 6091246 w 9152717"/>
              <a:gd name="connsiteY3" fmla="*/ 5999719 h 6252412"/>
              <a:gd name="connsiteX4" fmla="*/ 6088863 w 9152717"/>
              <a:gd name="connsiteY4" fmla="*/ 6252412 h 6252412"/>
              <a:gd name="connsiteX5" fmla="*/ 2457 w 9152717"/>
              <a:gd name="connsiteY5" fmla="*/ 6250279 h 6252412"/>
              <a:gd name="connsiteX6" fmla="*/ 0 w 9152717"/>
              <a:gd name="connsiteY6" fmla="*/ 0 h 6252412"/>
              <a:gd name="connsiteX0" fmla="*/ 0 w 9152717"/>
              <a:gd name="connsiteY0" fmla="*/ 0 h 6252412"/>
              <a:gd name="connsiteX1" fmla="*/ 9151143 w 9152717"/>
              <a:gd name="connsiteY1" fmla="*/ 0 h 6252412"/>
              <a:gd name="connsiteX2" fmla="*/ 9152717 w 9152717"/>
              <a:gd name="connsiteY2" fmla="*/ 5999723 h 6252412"/>
              <a:gd name="connsiteX3" fmla="*/ 6090522 w 9152717"/>
              <a:gd name="connsiteY3" fmla="*/ 6004344 h 6252412"/>
              <a:gd name="connsiteX4" fmla="*/ 6088863 w 9152717"/>
              <a:gd name="connsiteY4" fmla="*/ 6252412 h 6252412"/>
              <a:gd name="connsiteX5" fmla="*/ 2457 w 9152717"/>
              <a:gd name="connsiteY5" fmla="*/ 6250279 h 6252412"/>
              <a:gd name="connsiteX6" fmla="*/ 0 w 9152717"/>
              <a:gd name="connsiteY6" fmla="*/ 0 h 6252412"/>
              <a:gd name="connsiteX0" fmla="*/ 0 w 9151222"/>
              <a:gd name="connsiteY0" fmla="*/ 0 h 6252412"/>
              <a:gd name="connsiteX1" fmla="*/ 9151143 w 9151222"/>
              <a:gd name="connsiteY1" fmla="*/ 0 h 6252412"/>
              <a:gd name="connsiteX2" fmla="*/ 9151222 w 9151222"/>
              <a:gd name="connsiteY2" fmla="*/ 6004344 h 6252412"/>
              <a:gd name="connsiteX3" fmla="*/ 6090522 w 9151222"/>
              <a:gd name="connsiteY3" fmla="*/ 6004344 h 6252412"/>
              <a:gd name="connsiteX4" fmla="*/ 6088863 w 9151222"/>
              <a:gd name="connsiteY4" fmla="*/ 6252412 h 6252412"/>
              <a:gd name="connsiteX5" fmla="*/ 2457 w 9151222"/>
              <a:gd name="connsiteY5" fmla="*/ 6250279 h 6252412"/>
              <a:gd name="connsiteX6" fmla="*/ 0 w 9151222"/>
              <a:gd name="connsiteY6" fmla="*/ 0 h 6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1222" h="6252412">
                <a:moveTo>
                  <a:pt x="0" y="0"/>
                </a:moveTo>
                <a:lnTo>
                  <a:pt x="9151143" y="0"/>
                </a:lnTo>
                <a:cubicBezTo>
                  <a:pt x="9150054" y="1559108"/>
                  <a:pt x="9150474" y="3663290"/>
                  <a:pt x="9151222" y="6004344"/>
                </a:cubicBezTo>
                <a:lnTo>
                  <a:pt x="6090522" y="6004344"/>
                </a:lnTo>
                <a:cubicBezTo>
                  <a:pt x="6089433" y="6085987"/>
                  <a:pt x="6089952" y="6170769"/>
                  <a:pt x="6088863" y="6252412"/>
                </a:cubicBezTo>
                <a:lnTo>
                  <a:pt x="2457" y="6250279"/>
                </a:lnTo>
                <a:cubicBezTo>
                  <a:pt x="869" y="4609246"/>
                  <a:pt x="1588" y="1641033"/>
                  <a:pt x="0" y="0"/>
                </a:cubicBezTo>
                <a:close/>
              </a:path>
            </a:pathLst>
          </a:custGeom>
          <a:solidFill>
            <a:srgbClr val="809DB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/>
          </a:p>
        </p:txBody>
      </p:sp>
      <p:pic>
        <p:nvPicPr>
          <p:cNvPr id="46" name="Picture 45" descr="norden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289103" y="487689"/>
            <a:ext cx="3255271" cy="5068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01" y="152497"/>
            <a:ext cx="4752703" cy="8444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titeltypografi i masteren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40001" y="1662112"/>
            <a:ext cx="3778000" cy="43227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="" xmlns:p14="http://schemas.microsoft.com/office/powerpoint/2010/main" val="1862873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lands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"/>
          <p:cNvSpPr/>
          <p:nvPr userDrawn="1"/>
        </p:nvSpPr>
        <p:spPr>
          <a:xfrm>
            <a:off x="-7222" y="-2900"/>
            <a:ext cx="9151223" cy="6228546"/>
          </a:xfrm>
          <a:custGeom>
            <a:avLst/>
            <a:gdLst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0 w 9144000"/>
              <a:gd name="connsiteY3" fmla="*/ 4920709 h 4920709"/>
              <a:gd name="connsiteX4" fmla="*/ 0 w 9144000"/>
              <a:gd name="connsiteY4" fmla="*/ 0 h 4920709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8964386 w 9144000"/>
              <a:gd name="connsiteY3" fmla="*/ 4918986 h 4920709"/>
              <a:gd name="connsiteX4" fmla="*/ 0 w 9144000"/>
              <a:gd name="connsiteY4" fmla="*/ 4920709 h 4920709"/>
              <a:gd name="connsiteX5" fmla="*/ 0 w 9144000"/>
              <a:gd name="connsiteY5" fmla="*/ 0 h 4920709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0760 w 9144000"/>
              <a:gd name="connsiteY4" fmla="*/ 4922252 h 4922252"/>
              <a:gd name="connsiteX5" fmla="*/ 0 w 9144000"/>
              <a:gd name="connsiteY5" fmla="*/ 4920709 h 4922252"/>
              <a:gd name="connsiteX6" fmla="*/ 0 w 9144000"/>
              <a:gd name="connsiteY6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279969 w 9144000"/>
              <a:gd name="connsiteY4" fmla="*/ 4918985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4026 w 9144000"/>
              <a:gd name="connsiteY4" fmla="*/ 4677322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8964386 w 9144000"/>
              <a:gd name="connsiteY3" fmla="*/ 4918986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9144000 w 9144000"/>
              <a:gd name="connsiteY3" fmla="*/ 4920709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205845"/>
              <a:gd name="connsiteY0" fmla="*/ 0 h 4925518"/>
              <a:gd name="connsiteX1" fmla="*/ 9144000 w 9205845"/>
              <a:gd name="connsiteY1" fmla="*/ 0 h 4925518"/>
              <a:gd name="connsiteX2" fmla="*/ 9140734 w 9205845"/>
              <a:gd name="connsiteY2" fmla="*/ 4677323 h 4925518"/>
              <a:gd name="connsiteX3" fmla="*/ 6084026 w 9205845"/>
              <a:gd name="connsiteY3" fmla="*/ 4677322 h 4925518"/>
              <a:gd name="connsiteX4" fmla="*/ 6084025 w 9205845"/>
              <a:gd name="connsiteY4" fmla="*/ 4925518 h 4925518"/>
              <a:gd name="connsiteX5" fmla="*/ 0 w 9205845"/>
              <a:gd name="connsiteY5" fmla="*/ 4920709 h 4925518"/>
              <a:gd name="connsiteX6" fmla="*/ 0 w 9205845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0734 w 9144000"/>
              <a:gd name="connsiteY2" fmla="*/ 4677323 h 4920709"/>
              <a:gd name="connsiteX3" fmla="*/ 6084026 w 9144000"/>
              <a:gd name="connsiteY3" fmla="*/ 4677322 h 4920709"/>
              <a:gd name="connsiteX4" fmla="*/ 6084025 w 9144000"/>
              <a:gd name="connsiteY4" fmla="*/ 4920452 h 4920709"/>
              <a:gd name="connsiteX5" fmla="*/ 0 w 9144000"/>
              <a:gd name="connsiteY5" fmla="*/ 4920709 h 4920709"/>
              <a:gd name="connsiteX6" fmla="*/ 0 w 9144000"/>
              <a:gd name="connsiteY6" fmla="*/ 0 h 4920709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0 w 9144000"/>
              <a:gd name="connsiteY5" fmla="*/ 4920709 h 4925233"/>
              <a:gd name="connsiteX6" fmla="*/ 0 w 9144000"/>
              <a:gd name="connsiteY6" fmla="*/ 0 h 492523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4763 w 9144000"/>
              <a:gd name="connsiteY5" fmla="*/ 4923100 h 4925233"/>
              <a:gd name="connsiteX6" fmla="*/ 0 w 9144000"/>
              <a:gd name="connsiteY6" fmla="*/ 0 h 4925233"/>
              <a:gd name="connsiteX0" fmla="*/ 2669 w 9146669"/>
              <a:gd name="connsiteY0" fmla="*/ 0 h 4925490"/>
              <a:gd name="connsiteX1" fmla="*/ 9146669 w 9146669"/>
              <a:gd name="connsiteY1" fmla="*/ 0 h 4925490"/>
              <a:gd name="connsiteX2" fmla="*/ 9143403 w 9146669"/>
              <a:gd name="connsiteY2" fmla="*/ 4677323 h 4925490"/>
              <a:gd name="connsiteX3" fmla="*/ 6086695 w 9146669"/>
              <a:gd name="connsiteY3" fmla="*/ 4677322 h 4925490"/>
              <a:gd name="connsiteX4" fmla="*/ 6084312 w 9146669"/>
              <a:gd name="connsiteY4" fmla="*/ 4925233 h 4925490"/>
              <a:gd name="connsiteX5" fmla="*/ 288 w 9146669"/>
              <a:gd name="connsiteY5" fmla="*/ 4925490 h 4925490"/>
              <a:gd name="connsiteX6" fmla="*/ 2669 w 9146669"/>
              <a:gd name="connsiteY6" fmla="*/ 0 h 4925490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5233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7624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30015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4974 w 9148974"/>
              <a:gd name="connsiteY0" fmla="*/ 0 h 4930015"/>
              <a:gd name="connsiteX1" fmla="*/ 9148974 w 9148974"/>
              <a:gd name="connsiteY1" fmla="*/ 0 h 4930015"/>
              <a:gd name="connsiteX2" fmla="*/ 9145708 w 9148974"/>
              <a:gd name="connsiteY2" fmla="*/ 4677323 h 4930015"/>
              <a:gd name="connsiteX3" fmla="*/ 6089000 w 9148974"/>
              <a:gd name="connsiteY3" fmla="*/ 4677322 h 4930015"/>
              <a:gd name="connsiteX4" fmla="*/ 6086617 w 9148974"/>
              <a:gd name="connsiteY4" fmla="*/ 4930015 h 4930015"/>
              <a:gd name="connsiteX5" fmla="*/ 211 w 9148974"/>
              <a:gd name="connsiteY5" fmla="*/ 4927881 h 4930015"/>
              <a:gd name="connsiteX6" fmla="*/ 4974 w 9148974"/>
              <a:gd name="connsiteY6" fmla="*/ 0 h 4930015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459 w 9144459"/>
              <a:gd name="connsiteY0" fmla="*/ 0 h 4932662"/>
              <a:gd name="connsiteX1" fmla="*/ 9144459 w 9144459"/>
              <a:gd name="connsiteY1" fmla="*/ 0 h 4932662"/>
              <a:gd name="connsiteX2" fmla="*/ 9141193 w 9144459"/>
              <a:gd name="connsiteY2" fmla="*/ 4677323 h 4932662"/>
              <a:gd name="connsiteX3" fmla="*/ 6084485 w 9144459"/>
              <a:gd name="connsiteY3" fmla="*/ 4677322 h 4932662"/>
              <a:gd name="connsiteX4" fmla="*/ 6082102 w 9144459"/>
              <a:gd name="connsiteY4" fmla="*/ 4930015 h 4932662"/>
              <a:gd name="connsiteX5" fmla="*/ 459 w 9144459"/>
              <a:gd name="connsiteY5" fmla="*/ 4932662 h 4932662"/>
              <a:gd name="connsiteX6" fmla="*/ 459 w 9144459"/>
              <a:gd name="connsiteY6" fmla="*/ 0 h 4932662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15929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6867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82105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3574 w 9144459"/>
              <a:gd name="connsiteY2" fmla="*/ 4682106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6335"/>
              <a:gd name="connsiteY0" fmla="*/ 0 h 4930015"/>
              <a:gd name="connsiteX1" fmla="*/ 9144459 w 9146335"/>
              <a:gd name="connsiteY1" fmla="*/ 0 h 4930015"/>
              <a:gd name="connsiteX2" fmla="*/ 9145955 w 9146335"/>
              <a:gd name="connsiteY2" fmla="*/ 4682107 h 4930015"/>
              <a:gd name="connsiteX3" fmla="*/ 6084485 w 9146335"/>
              <a:gd name="connsiteY3" fmla="*/ 4677322 h 4930015"/>
              <a:gd name="connsiteX4" fmla="*/ 6082102 w 9146335"/>
              <a:gd name="connsiteY4" fmla="*/ 4930015 h 4930015"/>
              <a:gd name="connsiteX5" fmla="*/ 459 w 9146335"/>
              <a:gd name="connsiteY5" fmla="*/ 4927881 h 4930015"/>
              <a:gd name="connsiteX6" fmla="*/ 459 w 914633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7971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7310 w 9152806"/>
              <a:gd name="connsiteY0" fmla="*/ 0 h 4930015"/>
              <a:gd name="connsiteX1" fmla="*/ 9151310 w 9152806"/>
              <a:gd name="connsiteY1" fmla="*/ 0 h 4930015"/>
              <a:gd name="connsiteX2" fmla="*/ 9152806 w 9152806"/>
              <a:gd name="connsiteY2" fmla="*/ 4679717 h 4930015"/>
              <a:gd name="connsiteX3" fmla="*/ 6091336 w 9152806"/>
              <a:gd name="connsiteY3" fmla="*/ 4677322 h 4930015"/>
              <a:gd name="connsiteX4" fmla="*/ 6088953 w 9152806"/>
              <a:gd name="connsiteY4" fmla="*/ 4930015 h 4930015"/>
              <a:gd name="connsiteX5" fmla="*/ 166 w 9152806"/>
              <a:gd name="connsiteY5" fmla="*/ 4927881 h 4930015"/>
              <a:gd name="connsiteX6" fmla="*/ 7310 w 9152806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5491 h 4930015"/>
              <a:gd name="connsiteX6" fmla="*/ 4975 w 9150471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7882 h 4930015"/>
              <a:gd name="connsiteX6" fmla="*/ 4975 w 9150471"/>
              <a:gd name="connsiteY6" fmla="*/ 0 h 4930015"/>
              <a:gd name="connsiteX0" fmla="*/ 459 w 9150717"/>
              <a:gd name="connsiteY0" fmla="*/ 0 h 4930015"/>
              <a:gd name="connsiteX1" fmla="*/ 9149221 w 9150717"/>
              <a:gd name="connsiteY1" fmla="*/ 0 h 4930015"/>
              <a:gd name="connsiteX2" fmla="*/ 9150717 w 9150717"/>
              <a:gd name="connsiteY2" fmla="*/ 4679717 h 4930015"/>
              <a:gd name="connsiteX3" fmla="*/ 6089247 w 9150717"/>
              <a:gd name="connsiteY3" fmla="*/ 4677322 h 4930015"/>
              <a:gd name="connsiteX4" fmla="*/ 6086864 w 9150717"/>
              <a:gd name="connsiteY4" fmla="*/ 4930015 h 4930015"/>
              <a:gd name="connsiteX5" fmla="*/ 458 w 9150717"/>
              <a:gd name="connsiteY5" fmla="*/ 4927882 h 4930015"/>
              <a:gd name="connsiteX6" fmla="*/ 459 w 9150717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7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5480"/>
              <a:gd name="connsiteY0" fmla="*/ 0 h 4930015"/>
              <a:gd name="connsiteX1" fmla="*/ 9151602 w 9155480"/>
              <a:gd name="connsiteY1" fmla="*/ 0 h 4930015"/>
              <a:gd name="connsiteX2" fmla="*/ 9155480 w 9155480"/>
              <a:gd name="connsiteY2" fmla="*/ 4672546 h 4930015"/>
              <a:gd name="connsiteX3" fmla="*/ 6089247 w 9155480"/>
              <a:gd name="connsiteY3" fmla="*/ 4677322 h 4930015"/>
              <a:gd name="connsiteX4" fmla="*/ 6086864 w 9155480"/>
              <a:gd name="connsiteY4" fmla="*/ 4930015 h 4930015"/>
              <a:gd name="connsiteX5" fmla="*/ 458 w 9155480"/>
              <a:gd name="connsiteY5" fmla="*/ 4927882 h 4930015"/>
              <a:gd name="connsiteX6" fmla="*/ 459 w 9155480"/>
              <a:gd name="connsiteY6" fmla="*/ 0 h 4930015"/>
              <a:gd name="connsiteX0" fmla="*/ 459 w 9153099"/>
              <a:gd name="connsiteY0" fmla="*/ 0 h 4930015"/>
              <a:gd name="connsiteX1" fmla="*/ 9151602 w 9153099"/>
              <a:gd name="connsiteY1" fmla="*/ 0 h 4930015"/>
              <a:gd name="connsiteX2" fmla="*/ 9153099 w 9153099"/>
              <a:gd name="connsiteY2" fmla="*/ 4674936 h 4930015"/>
              <a:gd name="connsiteX3" fmla="*/ 6089247 w 9153099"/>
              <a:gd name="connsiteY3" fmla="*/ 4677322 h 4930015"/>
              <a:gd name="connsiteX4" fmla="*/ 6086864 w 9153099"/>
              <a:gd name="connsiteY4" fmla="*/ 4930015 h 4930015"/>
              <a:gd name="connsiteX5" fmla="*/ 458 w 9153099"/>
              <a:gd name="connsiteY5" fmla="*/ 4927882 h 4930015"/>
              <a:gd name="connsiteX6" fmla="*/ 459 w 9153099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48337 w 9151602"/>
              <a:gd name="connsiteY2" fmla="*/ 467254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493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732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6247477"/>
              <a:gd name="connsiteX1" fmla="*/ 9151602 w 9151602"/>
              <a:gd name="connsiteY1" fmla="*/ 1317462 h 6247477"/>
              <a:gd name="connsiteX2" fmla="*/ 9150718 w 9151602"/>
              <a:gd name="connsiteY2" fmla="*/ 5994788 h 6247477"/>
              <a:gd name="connsiteX3" fmla="*/ 6089247 w 9151602"/>
              <a:gd name="connsiteY3" fmla="*/ 5994784 h 6247477"/>
              <a:gd name="connsiteX4" fmla="*/ 6086864 w 9151602"/>
              <a:gd name="connsiteY4" fmla="*/ 6247477 h 6247477"/>
              <a:gd name="connsiteX5" fmla="*/ 458 w 9151602"/>
              <a:gd name="connsiteY5" fmla="*/ 6245344 h 6247477"/>
              <a:gd name="connsiteX6" fmla="*/ 459 w 9151602"/>
              <a:gd name="connsiteY6" fmla="*/ 0 h 6247477"/>
              <a:gd name="connsiteX0" fmla="*/ 459 w 9151602"/>
              <a:gd name="connsiteY0" fmla="*/ 0 h 6247477"/>
              <a:gd name="connsiteX1" fmla="*/ 9151602 w 9151602"/>
              <a:gd name="connsiteY1" fmla="*/ 0 h 6247477"/>
              <a:gd name="connsiteX2" fmla="*/ 9150718 w 9151602"/>
              <a:gd name="connsiteY2" fmla="*/ 5994788 h 6247477"/>
              <a:gd name="connsiteX3" fmla="*/ 6089247 w 9151602"/>
              <a:gd name="connsiteY3" fmla="*/ 5994784 h 6247477"/>
              <a:gd name="connsiteX4" fmla="*/ 6086864 w 9151602"/>
              <a:gd name="connsiteY4" fmla="*/ 6247477 h 6247477"/>
              <a:gd name="connsiteX5" fmla="*/ 458 w 9151602"/>
              <a:gd name="connsiteY5" fmla="*/ 6245344 h 6247477"/>
              <a:gd name="connsiteX6" fmla="*/ 459 w 9151602"/>
              <a:gd name="connsiteY6" fmla="*/ 0 h 6247477"/>
              <a:gd name="connsiteX0" fmla="*/ 0 w 9153601"/>
              <a:gd name="connsiteY0" fmla="*/ 0 h 6247477"/>
              <a:gd name="connsiteX1" fmla="*/ 9153601 w 9153601"/>
              <a:gd name="connsiteY1" fmla="*/ 0 h 6247477"/>
              <a:gd name="connsiteX2" fmla="*/ 9152717 w 9153601"/>
              <a:gd name="connsiteY2" fmla="*/ 5994788 h 6247477"/>
              <a:gd name="connsiteX3" fmla="*/ 6091246 w 9153601"/>
              <a:gd name="connsiteY3" fmla="*/ 5994784 h 6247477"/>
              <a:gd name="connsiteX4" fmla="*/ 6088863 w 9153601"/>
              <a:gd name="connsiteY4" fmla="*/ 6247477 h 6247477"/>
              <a:gd name="connsiteX5" fmla="*/ 2457 w 9153601"/>
              <a:gd name="connsiteY5" fmla="*/ 6245344 h 6247477"/>
              <a:gd name="connsiteX6" fmla="*/ 0 w 9153601"/>
              <a:gd name="connsiteY6" fmla="*/ 0 h 6247477"/>
              <a:gd name="connsiteX0" fmla="*/ 0 w 9153601"/>
              <a:gd name="connsiteY0" fmla="*/ 0 h 6252412"/>
              <a:gd name="connsiteX1" fmla="*/ 9153601 w 9153601"/>
              <a:gd name="connsiteY1" fmla="*/ 4935 h 6252412"/>
              <a:gd name="connsiteX2" fmla="*/ 9152717 w 9153601"/>
              <a:gd name="connsiteY2" fmla="*/ 5999723 h 6252412"/>
              <a:gd name="connsiteX3" fmla="*/ 6091246 w 9153601"/>
              <a:gd name="connsiteY3" fmla="*/ 5999719 h 6252412"/>
              <a:gd name="connsiteX4" fmla="*/ 6088863 w 9153601"/>
              <a:gd name="connsiteY4" fmla="*/ 6252412 h 6252412"/>
              <a:gd name="connsiteX5" fmla="*/ 2457 w 9153601"/>
              <a:gd name="connsiteY5" fmla="*/ 6250279 h 6252412"/>
              <a:gd name="connsiteX6" fmla="*/ 0 w 9153601"/>
              <a:gd name="connsiteY6" fmla="*/ 0 h 6252412"/>
              <a:gd name="connsiteX0" fmla="*/ 0 w 9152717"/>
              <a:gd name="connsiteY0" fmla="*/ 0 h 6252412"/>
              <a:gd name="connsiteX1" fmla="*/ 9151143 w 9152717"/>
              <a:gd name="connsiteY1" fmla="*/ 0 h 6252412"/>
              <a:gd name="connsiteX2" fmla="*/ 9152717 w 9152717"/>
              <a:gd name="connsiteY2" fmla="*/ 5999723 h 6252412"/>
              <a:gd name="connsiteX3" fmla="*/ 6091246 w 9152717"/>
              <a:gd name="connsiteY3" fmla="*/ 5999719 h 6252412"/>
              <a:gd name="connsiteX4" fmla="*/ 6088863 w 9152717"/>
              <a:gd name="connsiteY4" fmla="*/ 6252412 h 6252412"/>
              <a:gd name="connsiteX5" fmla="*/ 2457 w 9152717"/>
              <a:gd name="connsiteY5" fmla="*/ 6250279 h 6252412"/>
              <a:gd name="connsiteX6" fmla="*/ 0 w 9152717"/>
              <a:gd name="connsiteY6" fmla="*/ 0 h 6252412"/>
              <a:gd name="connsiteX0" fmla="*/ 0 w 9152717"/>
              <a:gd name="connsiteY0" fmla="*/ 0 h 6252412"/>
              <a:gd name="connsiteX1" fmla="*/ 9151143 w 9152717"/>
              <a:gd name="connsiteY1" fmla="*/ 0 h 6252412"/>
              <a:gd name="connsiteX2" fmla="*/ 9152717 w 9152717"/>
              <a:gd name="connsiteY2" fmla="*/ 5999723 h 6252412"/>
              <a:gd name="connsiteX3" fmla="*/ 6090522 w 9152717"/>
              <a:gd name="connsiteY3" fmla="*/ 6004344 h 6252412"/>
              <a:gd name="connsiteX4" fmla="*/ 6088863 w 9152717"/>
              <a:gd name="connsiteY4" fmla="*/ 6252412 h 6252412"/>
              <a:gd name="connsiteX5" fmla="*/ 2457 w 9152717"/>
              <a:gd name="connsiteY5" fmla="*/ 6250279 h 6252412"/>
              <a:gd name="connsiteX6" fmla="*/ 0 w 9152717"/>
              <a:gd name="connsiteY6" fmla="*/ 0 h 6252412"/>
              <a:gd name="connsiteX0" fmla="*/ 0 w 9151222"/>
              <a:gd name="connsiteY0" fmla="*/ 0 h 6252412"/>
              <a:gd name="connsiteX1" fmla="*/ 9151143 w 9151222"/>
              <a:gd name="connsiteY1" fmla="*/ 0 h 6252412"/>
              <a:gd name="connsiteX2" fmla="*/ 9151222 w 9151222"/>
              <a:gd name="connsiteY2" fmla="*/ 6004344 h 6252412"/>
              <a:gd name="connsiteX3" fmla="*/ 6090522 w 9151222"/>
              <a:gd name="connsiteY3" fmla="*/ 6004344 h 6252412"/>
              <a:gd name="connsiteX4" fmla="*/ 6088863 w 9151222"/>
              <a:gd name="connsiteY4" fmla="*/ 6252412 h 6252412"/>
              <a:gd name="connsiteX5" fmla="*/ 2457 w 9151222"/>
              <a:gd name="connsiteY5" fmla="*/ 6250279 h 6252412"/>
              <a:gd name="connsiteX6" fmla="*/ 0 w 9151222"/>
              <a:gd name="connsiteY6" fmla="*/ 0 h 6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1222" h="6252412">
                <a:moveTo>
                  <a:pt x="0" y="0"/>
                </a:moveTo>
                <a:lnTo>
                  <a:pt x="9151143" y="0"/>
                </a:lnTo>
                <a:cubicBezTo>
                  <a:pt x="9150054" y="1559108"/>
                  <a:pt x="9150474" y="3663290"/>
                  <a:pt x="9151222" y="6004344"/>
                </a:cubicBezTo>
                <a:lnTo>
                  <a:pt x="6090522" y="6004344"/>
                </a:lnTo>
                <a:cubicBezTo>
                  <a:pt x="6089433" y="6085987"/>
                  <a:pt x="6089952" y="6170769"/>
                  <a:pt x="6088863" y="6252412"/>
                </a:cubicBezTo>
                <a:lnTo>
                  <a:pt x="2457" y="6250279"/>
                </a:lnTo>
                <a:cubicBezTo>
                  <a:pt x="869" y="4609246"/>
                  <a:pt x="1588" y="1641033"/>
                  <a:pt x="0" y="0"/>
                </a:cubicBezTo>
                <a:close/>
              </a:path>
            </a:pathLst>
          </a:custGeom>
          <a:solidFill>
            <a:srgbClr val="809DB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01" y="152497"/>
            <a:ext cx="4647668" cy="8444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titeltypografi i masteren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40001" y="1662112"/>
            <a:ext cx="3778000" cy="43227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pic>
        <p:nvPicPr>
          <p:cNvPr id="12" name="Picture 11" descr="GREENLAN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01862" y="620689"/>
            <a:ext cx="2886463" cy="52943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28730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"/>
          <p:cNvSpPr/>
          <p:nvPr userDrawn="1"/>
        </p:nvSpPr>
        <p:spPr>
          <a:xfrm>
            <a:off x="-7222" y="-2900"/>
            <a:ext cx="9151223" cy="6228546"/>
          </a:xfrm>
          <a:custGeom>
            <a:avLst/>
            <a:gdLst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0 w 9144000"/>
              <a:gd name="connsiteY3" fmla="*/ 4920709 h 4920709"/>
              <a:gd name="connsiteX4" fmla="*/ 0 w 9144000"/>
              <a:gd name="connsiteY4" fmla="*/ 0 h 4920709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8964386 w 9144000"/>
              <a:gd name="connsiteY3" fmla="*/ 4918986 h 4920709"/>
              <a:gd name="connsiteX4" fmla="*/ 0 w 9144000"/>
              <a:gd name="connsiteY4" fmla="*/ 4920709 h 4920709"/>
              <a:gd name="connsiteX5" fmla="*/ 0 w 9144000"/>
              <a:gd name="connsiteY5" fmla="*/ 0 h 4920709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0760 w 9144000"/>
              <a:gd name="connsiteY4" fmla="*/ 4922252 h 4922252"/>
              <a:gd name="connsiteX5" fmla="*/ 0 w 9144000"/>
              <a:gd name="connsiteY5" fmla="*/ 4920709 h 4922252"/>
              <a:gd name="connsiteX6" fmla="*/ 0 w 9144000"/>
              <a:gd name="connsiteY6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279969 w 9144000"/>
              <a:gd name="connsiteY4" fmla="*/ 4918985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4026 w 9144000"/>
              <a:gd name="connsiteY4" fmla="*/ 4677322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8964386 w 9144000"/>
              <a:gd name="connsiteY3" fmla="*/ 4918986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9144000 w 9144000"/>
              <a:gd name="connsiteY3" fmla="*/ 4920709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205845"/>
              <a:gd name="connsiteY0" fmla="*/ 0 h 4925518"/>
              <a:gd name="connsiteX1" fmla="*/ 9144000 w 9205845"/>
              <a:gd name="connsiteY1" fmla="*/ 0 h 4925518"/>
              <a:gd name="connsiteX2" fmla="*/ 9140734 w 9205845"/>
              <a:gd name="connsiteY2" fmla="*/ 4677323 h 4925518"/>
              <a:gd name="connsiteX3" fmla="*/ 6084026 w 9205845"/>
              <a:gd name="connsiteY3" fmla="*/ 4677322 h 4925518"/>
              <a:gd name="connsiteX4" fmla="*/ 6084025 w 9205845"/>
              <a:gd name="connsiteY4" fmla="*/ 4925518 h 4925518"/>
              <a:gd name="connsiteX5" fmla="*/ 0 w 9205845"/>
              <a:gd name="connsiteY5" fmla="*/ 4920709 h 4925518"/>
              <a:gd name="connsiteX6" fmla="*/ 0 w 9205845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0734 w 9144000"/>
              <a:gd name="connsiteY2" fmla="*/ 4677323 h 4920709"/>
              <a:gd name="connsiteX3" fmla="*/ 6084026 w 9144000"/>
              <a:gd name="connsiteY3" fmla="*/ 4677322 h 4920709"/>
              <a:gd name="connsiteX4" fmla="*/ 6084025 w 9144000"/>
              <a:gd name="connsiteY4" fmla="*/ 4920452 h 4920709"/>
              <a:gd name="connsiteX5" fmla="*/ 0 w 9144000"/>
              <a:gd name="connsiteY5" fmla="*/ 4920709 h 4920709"/>
              <a:gd name="connsiteX6" fmla="*/ 0 w 9144000"/>
              <a:gd name="connsiteY6" fmla="*/ 0 h 4920709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0 w 9144000"/>
              <a:gd name="connsiteY5" fmla="*/ 4920709 h 4925233"/>
              <a:gd name="connsiteX6" fmla="*/ 0 w 9144000"/>
              <a:gd name="connsiteY6" fmla="*/ 0 h 492523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4763 w 9144000"/>
              <a:gd name="connsiteY5" fmla="*/ 4923100 h 4925233"/>
              <a:gd name="connsiteX6" fmla="*/ 0 w 9144000"/>
              <a:gd name="connsiteY6" fmla="*/ 0 h 4925233"/>
              <a:gd name="connsiteX0" fmla="*/ 2669 w 9146669"/>
              <a:gd name="connsiteY0" fmla="*/ 0 h 4925490"/>
              <a:gd name="connsiteX1" fmla="*/ 9146669 w 9146669"/>
              <a:gd name="connsiteY1" fmla="*/ 0 h 4925490"/>
              <a:gd name="connsiteX2" fmla="*/ 9143403 w 9146669"/>
              <a:gd name="connsiteY2" fmla="*/ 4677323 h 4925490"/>
              <a:gd name="connsiteX3" fmla="*/ 6086695 w 9146669"/>
              <a:gd name="connsiteY3" fmla="*/ 4677322 h 4925490"/>
              <a:gd name="connsiteX4" fmla="*/ 6084312 w 9146669"/>
              <a:gd name="connsiteY4" fmla="*/ 4925233 h 4925490"/>
              <a:gd name="connsiteX5" fmla="*/ 288 w 9146669"/>
              <a:gd name="connsiteY5" fmla="*/ 4925490 h 4925490"/>
              <a:gd name="connsiteX6" fmla="*/ 2669 w 9146669"/>
              <a:gd name="connsiteY6" fmla="*/ 0 h 4925490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5233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7624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30015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4974 w 9148974"/>
              <a:gd name="connsiteY0" fmla="*/ 0 h 4930015"/>
              <a:gd name="connsiteX1" fmla="*/ 9148974 w 9148974"/>
              <a:gd name="connsiteY1" fmla="*/ 0 h 4930015"/>
              <a:gd name="connsiteX2" fmla="*/ 9145708 w 9148974"/>
              <a:gd name="connsiteY2" fmla="*/ 4677323 h 4930015"/>
              <a:gd name="connsiteX3" fmla="*/ 6089000 w 9148974"/>
              <a:gd name="connsiteY3" fmla="*/ 4677322 h 4930015"/>
              <a:gd name="connsiteX4" fmla="*/ 6086617 w 9148974"/>
              <a:gd name="connsiteY4" fmla="*/ 4930015 h 4930015"/>
              <a:gd name="connsiteX5" fmla="*/ 211 w 9148974"/>
              <a:gd name="connsiteY5" fmla="*/ 4927881 h 4930015"/>
              <a:gd name="connsiteX6" fmla="*/ 4974 w 9148974"/>
              <a:gd name="connsiteY6" fmla="*/ 0 h 4930015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459 w 9144459"/>
              <a:gd name="connsiteY0" fmla="*/ 0 h 4932662"/>
              <a:gd name="connsiteX1" fmla="*/ 9144459 w 9144459"/>
              <a:gd name="connsiteY1" fmla="*/ 0 h 4932662"/>
              <a:gd name="connsiteX2" fmla="*/ 9141193 w 9144459"/>
              <a:gd name="connsiteY2" fmla="*/ 4677323 h 4932662"/>
              <a:gd name="connsiteX3" fmla="*/ 6084485 w 9144459"/>
              <a:gd name="connsiteY3" fmla="*/ 4677322 h 4932662"/>
              <a:gd name="connsiteX4" fmla="*/ 6082102 w 9144459"/>
              <a:gd name="connsiteY4" fmla="*/ 4930015 h 4932662"/>
              <a:gd name="connsiteX5" fmla="*/ 459 w 9144459"/>
              <a:gd name="connsiteY5" fmla="*/ 4932662 h 4932662"/>
              <a:gd name="connsiteX6" fmla="*/ 459 w 9144459"/>
              <a:gd name="connsiteY6" fmla="*/ 0 h 4932662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15929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6867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82105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3574 w 9144459"/>
              <a:gd name="connsiteY2" fmla="*/ 4682106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6335"/>
              <a:gd name="connsiteY0" fmla="*/ 0 h 4930015"/>
              <a:gd name="connsiteX1" fmla="*/ 9144459 w 9146335"/>
              <a:gd name="connsiteY1" fmla="*/ 0 h 4930015"/>
              <a:gd name="connsiteX2" fmla="*/ 9145955 w 9146335"/>
              <a:gd name="connsiteY2" fmla="*/ 4682107 h 4930015"/>
              <a:gd name="connsiteX3" fmla="*/ 6084485 w 9146335"/>
              <a:gd name="connsiteY3" fmla="*/ 4677322 h 4930015"/>
              <a:gd name="connsiteX4" fmla="*/ 6082102 w 9146335"/>
              <a:gd name="connsiteY4" fmla="*/ 4930015 h 4930015"/>
              <a:gd name="connsiteX5" fmla="*/ 459 w 9146335"/>
              <a:gd name="connsiteY5" fmla="*/ 4927881 h 4930015"/>
              <a:gd name="connsiteX6" fmla="*/ 459 w 914633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7971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7310 w 9152806"/>
              <a:gd name="connsiteY0" fmla="*/ 0 h 4930015"/>
              <a:gd name="connsiteX1" fmla="*/ 9151310 w 9152806"/>
              <a:gd name="connsiteY1" fmla="*/ 0 h 4930015"/>
              <a:gd name="connsiteX2" fmla="*/ 9152806 w 9152806"/>
              <a:gd name="connsiteY2" fmla="*/ 4679717 h 4930015"/>
              <a:gd name="connsiteX3" fmla="*/ 6091336 w 9152806"/>
              <a:gd name="connsiteY3" fmla="*/ 4677322 h 4930015"/>
              <a:gd name="connsiteX4" fmla="*/ 6088953 w 9152806"/>
              <a:gd name="connsiteY4" fmla="*/ 4930015 h 4930015"/>
              <a:gd name="connsiteX5" fmla="*/ 166 w 9152806"/>
              <a:gd name="connsiteY5" fmla="*/ 4927881 h 4930015"/>
              <a:gd name="connsiteX6" fmla="*/ 7310 w 9152806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5491 h 4930015"/>
              <a:gd name="connsiteX6" fmla="*/ 4975 w 9150471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7882 h 4930015"/>
              <a:gd name="connsiteX6" fmla="*/ 4975 w 9150471"/>
              <a:gd name="connsiteY6" fmla="*/ 0 h 4930015"/>
              <a:gd name="connsiteX0" fmla="*/ 459 w 9150717"/>
              <a:gd name="connsiteY0" fmla="*/ 0 h 4930015"/>
              <a:gd name="connsiteX1" fmla="*/ 9149221 w 9150717"/>
              <a:gd name="connsiteY1" fmla="*/ 0 h 4930015"/>
              <a:gd name="connsiteX2" fmla="*/ 9150717 w 9150717"/>
              <a:gd name="connsiteY2" fmla="*/ 4679717 h 4930015"/>
              <a:gd name="connsiteX3" fmla="*/ 6089247 w 9150717"/>
              <a:gd name="connsiteY3" fmla="*/ 4677322 h 4930015"/>
              <a:gd name="connsiteX4" fmla="*/ 6086864 w 9150717"/>
              <a:gd name="connsiteY4" fmla="*/ 4930015 h 4930015"/>
              <a:gd name="connsiteX5" fmla="*/ 458 w 9150717"/>
              <a:gd name="connsiteY5" fmla="*/ 4927882 h 4930015"/>
              <a:gd name="connsiteX6" fmla="*/ 459 w 9150717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7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5480"/>
              <a:gd name="connsiteY0" fmla="*/ 0 h 4930015"/>
              <a:gd name="connsiteX1" fmla="*/ 9151602 w 9155480"/>
              <a:gd name="connsiteY1" fmla="*/ 0 h 4930015"/>
              <a:gd name="connsiteX2" fmla="*/ 9155480 w 9155480"/>
              <a:gd name="connsiteY2" fmla="*/ 4672546 h 4930015"/>
              <a:gd name="connsiteX3" fmla="*/ 6089247 w 9155480"/>
              <a:gd name="connsiteY3" fmla="*/ 4677322 h 4930015"/>
              <a:gd name="connsiteX4" fmla="*/ 6086864 w 9155480"/>
              <a:gd name="connsiteY4" fmla="*/ 4930015 h 4930015"/>
              <a:gd name="connsiteX5" fmla="*/ 458 w 9155480"/>
              <a:gd name="connsiteY5" fmla="*/ 4927882 h 4930015"/>
              <a:gd name="connsiteX6" fmla="*/ 459 w 9155480"/>
              <a:gd name="connsiteY6" fmla="*/ 0 h 4930015"/>
              <a:gd name="connsiteX0" fmla="*/ 459 w 9153099"/>
              <a:gd name="connsiteY0" fmla="*/ 0 h 4930015"/>
              <a:gd name="connsiteX1" fmla="*/ 9151602 w 9153099"/>
              <a:gd name="connsiteY1" fmla="*/ 0 h 4930015"/>
              <a:gd name="connsiteX2" fmla="*/ 9153099 w 9153099"/>
              <a:gd name="connsiteY2" fmla="*/ 4674936 h 4930015"/>
              <a:gd name="connsiteX3" fmla="*/ 6089247 w 9153099"/>
              <a:gd name="connsiteY3" fmla="*/ 4677322 h 4930015"/>
              <a:gd name="connsiteX4" fmla="*/ 6086864 w 9153099"/>
              <a:gd name="connsiteY4" fmla="*/ 4930015 h 4930015"/>
              <a:gd name="connsiteX5" fmla="*/ 458 w 9153099"/>
              <a:gd name="connsiteY5" fmla="*/ 4927882 h 4930015"/>
              <a:gd name="connsiteX6" fmla="*/ 459 w 9153099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48337 w 9151602"/>
              <a:gd name="connsiteY2" fmla="*/ 467254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493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732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6247477"/>
              <a:gd name="connsiteX1" fmla="*/ 9151602 w 9151602"/>
              <a:gd name="connsiteY1" fmla="*/ 1317462 h 6247477"/>
              <a:gd name="connsiteX2" fmla="*/ 9150718 w 9151602"/>
              <a:gd name="connsiteY2" fmla="*/ 5994788 h 6247477"/>
              <a:gd name="connsiteX3" fmla="*/ 6089247 w 9151602"/>
              <a:gd name="connsiteY3" fmla="*/ 5994784 h 6247477"/>
              <a:gd name="connsiteX4" fmla="*/ 6086864 w 9151602"/>
              <a:gd name="connsiteY4" fmla="*/ 6247477 h 6247477"/>
              <a:gd name="connsiteX5" fmla="*/ 458 w 9151602"/>
              <a:gd name="connsiteY5" fmla="*/ 6245344 h 6247477"/>
              <a:gd name="connsiteX6" fmla="*/ 459 w 9151602"/>
              <a:gd name="connsiteY6" fmla="*/ 0 h 6247477"/>
              <a:gd name="connsiteX0" fmla="*/ 459 w 9151602"/>
              <a:gd name="connsiteY0" fmla="*/ 0 h 6247477"/>
              <a:gd name="connsiteX1" fmla="*/ 9151602 w 9151602"/>
              <a:gd name="connsiteY1" fmla="*/ 0 h 6247477"/>
              <a:gd name="connsiteX2" fmla="*/ 9150718 w 9151602"/>
              <a:gd name="connsiteY2" fmla="*/ 5994788 h 6247477"/>
              <a:gd name="connsiteX3" fmla="*/ 6089247 w 9151602"/>
              <a:gd name="connsiteY3" fmla="*/ 5994784 h 6247477"/>
              <a:gd name="connsiteX4" fmla="*/ 6086864 w 9151602"/>
              <a:gd name="connsiteY4" fmla="*/ 6247477 h 6247477"/>
              <a:gd name="connsiteX5" fmla="*/ 458 w 9151602"/>
              <a:gd name="connsiteY5" fmla="*/ 6245344 h 6247477"/>
              <a:gd name="connsiteX6" fmla="*/ 459 w 9151602"/>
              <a:gd name="connsiteY6" fmla="*/ 0 h 6247477"/>
              <a:gd name="connsiteX0" fmla="*/ 0 w 9153601"/>
              <a:gd name="connsiteY0" fmla="*/ 0 h 6247477"/>
              <a:gd name="connsiteX1" fmla="*/ 9153601 w 9153601"/>
              <a:gd name="connsiteY1" fmla="*/ 0 h 6247477"/>
              <a:gd name="connsiteX2" fmla="*/ 9152717 w 9153601"/>
              <a:gd name="connsiteY2" fmla="*/ 5994788 h 6247477"/>
              <a:gd name="connsiteX3" fmla="*/ 6091246 w 9153601"/>
              <a:gd name="connsiteY3" fmla="*/ 5994784 h 6247477"/>
              <a:gd name="connsiteX4" fmla="*/ 6088863 w 9153601"/>
              <a:gd name="connsiteY4" fmla="*/ 6247477 h 6247477"/>
              <a:gd name="connsiteX5" fmla="*/ 2457 w 9153601"/>
              <a:gd name="connsiteY5" fmla="*/ 6245344 h 6247477"/>
              <a:gd name="connsiteX6" fmla="*/ 0 w 9153601"/>
              <a:gd name="connsiteY6" fmla="*/ 0 h 6247477"/>
              <a:gd name="connsiteX0" fmla="*/ 0 w 9153601"/>
              <a:gd name="connsiteY0" fmla="*/ 0 h 6252412"/>
              <a:gd name="connsiteX1" fmla="*/ 9153601 w 9153601"/>
              <a:gd name="connsiteY1" fmla="*/ 4935 h 6252412"/>
              <a:gd name="connsiteX2" fmla="*/ 9152717 w 9153601"/>
              <a:gd name="connsiteY2" fmla="*/ 5999723 h 6252412"/>
              <a:gd name="connsiteX3" fmla="*/ 6091246 w 9153601"/>
              <a:gd name="connsiteY3" fmla="*/ 5999719 h 6252412"/>
              <a:gd name="connsiteX4" fmla="*/ 6088863 w 9153601"/>
              <a:gd name="connsiteY4" fmla="*/ 6252412 h 6252412"/>
              <a:gd name="connsiteX5" fmla="*/ 2457 w 9153601"/>
              <a:gd name="connsiteY5" fmla="*/ 6250279 h 6252412"/>
              <a:gd name="connsiteX6" fmla="*/ 0 w 9153601"/>
              <a:gd name="connsiteY6" fmla="*/ 0 h 6252412"/>
              <a:gd name="connsiteX0" fmla="*/ 0 w 9152717"/>
              <a:gd name="connsiteY0" fmla="*/ 0 h 6252412"/>
              <a:gd name="connsiteX1" fmla="*/ 9151143 w 9152717"/>
              <a:gd name="connsiteY1" fmla="*/ 0 h 6252412"/>
              <a:gd name="connsiteX2" fmla="*/ 9152717 w 9152717"/>
              <a:gd name="connsiteY2" fmla="*/ 5999723 h 6252412"/>
              <a:gd name="connsiteX3" fmla="*/ 6091246 w 9152717"/>
              <a:gd name="connsiteY3" fmla="*/ 5999719 h 6252412"/>
              <a:gd name="connsiteX4" fmla="*/ 6088863 w 9152717"/>
              <a:gd name="connsiteY4" fmla="*/ 6252412 h 6252412"/>
              <a:gd name="connsiteX5" fmla="*/ 2457 w 9152717"/>
              <a:gd name="connsiteY5" fmla="*/ 6250279 h 6252412"/>
              <a:gd name="connsiteX6" fmla="*/ 0 w 9152717"/>
              <a:gd name="connsiteY6" fmla="*/ 0 h 6252412"/>
              <a:gd name="connsiteX0" fmla="*/ 0 w 9152717"/>
              <a:gd name="connsiteY0" fmla="*/ 0 h 6252412"/>
              <a:gd name="connsiteX1" fmla="*/ 9151143 w 9152717"/>
              <a:gd name="connsiteY1" fmla="*/ 0 h 6252412"/>
              <a:gd name="connsiteX2" fmla="*/ 9152717 w 9152717"/>
              <a:gd name="connsiteY2" fmla="*/ 5999723 h 6252412"/>
              <a:gd name="connsiteX3" fmla="*/ 6090522 w 9152717"/>
              <a:gd name="connsiteY3" fmla="*/ 6004344 h 6252412"/>
              <a:gd name="connsiteX4" fmla="*/ 6088863 w 9152717"/>
              <a:gd name="connsiteY4" fmla="*/ 6252412 h 6252412"/>
              <a:gd name="connsiteX5" fmla="*/ 2457 w 9152717"/>
              <a:gd name="connsiteY5" fmla="*/ 6250279 h 6252412"/>
              <a:gd name="connsiteX6" fmla="*/ 0 w 9152717"/>
              <a:gd name="connsiteY6" fmla="*/ 0 h 6252412"/>
              <a:gd name="connsiteX0" fmla="*/ 0 w 9151222"/>
              <a:gd name="connsiteY0" fmla="*/ 0 h 6252412"/>
              <a:gd name="connsiteX1" fmla="*/ 9151143 w 9151222"/>
              <a:gd name="connsiteY1" fmla="*/ 0 h 6252412"/>
              <a:gd name="connsiteX2" fmla="*/ 9151222 w 9151222"/>
              <a:gd name="connsiteY2" fmla="*/ 6004344 h 6252412"/>
              <a:gd name="connsiteX3" fmla="*/ 6090522 w 9151222"/>
              <a:gd name="connsiteY3" fmla="*/ 6004344 h 6252412"/>
              <a:gd name="connsiteX4" fmla="*/ 6088863 w 9151222"/>
              <a:gd name="connsiteY4" fmla="*/ 6252412 h 6252412"/>
              <a:gd name="connsiteX5" fmla="*/ 2457 w 9151222"/>
              <a:gd name="connsiteY5" fmla="*/ 6250279 h 6252412"/>
              <a:gd name="connsiteX6" fmla="*/ 0 w 9151222"/>
              <a:gd name="connsiteY6" fmla="*/ 0 h 6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1222" h="6252412">
                <a:moveTo>
                  <a:pt x="0" y="0"/>
                </a:moveTo>
                <a:lnTo>
                  <a:pt x="9151143" y="0"/>
                </a:lnTo>
                <a:cubicBezTo>
                  <a:pt x="9150054" y="1559108"/>
                  <a:pt x="9150474" y="3663290"/>
                  <a:pt x="9151222" y="6004344"/>
                </a:cubicBezTo>
                <a:lnTo>
                  <a:pt x="6090522" y="6004344"/>
                </a:lnTo>
                <a:cubicBezTo>
                  <a:pt x="6089433" y="6085987"/>
                  <a:pt x="6089952" y="6170769"/>
                  <a:pt x="6088863" y="6252412"/>
                </a:cubicBezTo>
                <a:lnTo>
                  <a:pt x="2457" y="6250279"/>
                </a:lnTo>
                <a:cubicBezTo>
                  <a:pt x="869" y="4609246"/>
                  <a:pt x="1588" y="1641033"/>
                  <a:pt x="0" y="0"/>
                </a:cubicBezTo>
                <a:close/>
              </a:path>
            </a:pathLst>
          </a:custGeom>
          <a:solidFill>
            <a:srgbClr val="809DB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/>
          </a:p>
        </p:txBody>
      </p:sp>
      <p:pic>
        <p:nvPicPr>
          <p:cNvPr id="13" name="Picture 12" descr="globa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02329" y="1154195"/>
            <a:ext cx="8339345" cy="4831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00" y="152497"/>
            <a:ext cx="8067851" cy="8444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titeltypografi i masteren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="" xmlns:p14="http://schemas.microsoft.com/office/powerpoint/2010/main" val="1862873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0" y="1314450"/>
            <a:ext cx="9144000" cy="4911725"/>
          </a:xfrm>
          <a:custGeom>
            <a:avLst/>
            <a:gdLst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4000 w 9144000"/>
              <a:gd name="connsiteY2" fmla="*/ 4911725 h 4911725"/>
              <a:gd name="connsiteX3" fmla="*/ 0 w 9144000"/>
              <a:gd name="connsiteY3" fmla="*/ 4911725 h 4911725"/>
              <a:gd name="connsiteX4" fmla="*/ 0 w 9144000"/>
              <a:gd name="connsiteY4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4000 w 9144000"/>
              <a:gd name="connsiteY2" fmla="*/ 4911725 h 4911725"/>
              <a:gd name="connsiteX3" fmla="*/ 6072809 w 9144000"/>
              <a:gd name="connsiteY3" fmla="*/ 4907446 h 4911725"/>
              <a:gd name="connsiteX4" fmla="*/ 0 w 9144000"/>
              <a:gd name="connsiteY4" fmla="*/ 4911725 h 4911725"/>
              <a:gd name="connsiteX5" fmla="*/ 0 w 9144000"/>
              <a:gd name="connsiteY5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72809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1435 w 9144000"/>
              <a:gd name="connsiteY2" fmla="*/ 4658860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1435 w 9144000"/>
              <a:gd name="connsiteY2" fmla="*/ 4658860 h 4911725"/>
              <a:gd name="connsiteX3" fmla="*/ 6083710 w 9144000"/>
              <a:gd name="connsiteY3" fmla="*/ 4661003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911725">
                <a:moveTo>
                  <a:pt x="0" y="0"/>
                </a:moveTo>
                <a:lnTo>
                  <a:pt x="9144000" y="0"/>
                </a:lnTo>
                <a:lnTo>
                  <a:pt x="9141435" y="4658860"/>
                </a:lnTo>
                <a:lnTo>
                  <a:pt x="6083710" y="4661003"/>
                </a:lnTo>
                <a:lnTo>
                  <a:pt x="6082642" y="4907446"/>
                </a:lnTo>
                <a:lnTo>
                  <a:pt x="0" y="4911725"/>
                </a:lnTo>
                <a:lnTo>
                  <a:pt x="0" y="0"/>
                </a:lnTo>
                <a:close/>
              </a:path>
            </a:pathLst>
          </a:custGeom>
          <a:solidFill>
            <a:srgbClr val="CAE6FF"/>
          </a:solidFill>
        </p:spPr>
        <p:txBody>
          <a:bodyPr lIns="540000" tIns="349200" rIns="6480000" bIns="252000"/>
          <a:lstStyle>
            <a:lvl1pPr marL="0" indent="0">
              <a:lnSpc>
                <a:spcPct val="125000"/>
              </a:lnSpc>
              <a:spcAft>
                <a:spcPts val="800"/>
              </a:spcAft>
              <a:buNone/>
              <a:defRPr sz="1400" b="1"/>
            </a:lvl1pPr>
            <a:lvl2pPr marL="0" indent="0">
              <a:lnSpc>
                <a:spcPct val="125000"/>
              </a:lnSpc>
              <a:spcAft>
                <a:spcPts val="0"/>
              </a:spcAft>
              <a:buNone/>
              <a:defRPr sz="1400"/>
            </a:lvl2pPr>
            <a:lvl3pPr marL="0" indent="0">
              <a:lnSpc>
                <a:spcPct val="125000"/>
              </a:lnSpc>
              <a:spcAft>
                <a:spcPts val="0"/>
              </a:spcAft>
              <a:buNone/>
              <a:defRPr/>
            </a:lvl3pPr>
            <a:lvl4pPr marL="0" indent="0">
              <a:lnSpc>
                <a:spcPct val="125000"/>
              </a:lnSpc>
              <a:spcAft>
                <a:spcPts val="0"/>
              </a:spcAft>
              <a:buNone/>
              <a:defRPr/>
            </a:lvl4pPr>
            <a:lvl5pPr marL="0" indent="0">
              <a:lnSpc>
                <a:spcPct val="125000"/>
              </a:lnSpc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7454095" y="1700213"/>
            <a:ext cx="1150156" cy="1656779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på ikonet for at tilføje et billede</a:t>
            </a:r>
            <a:endParaRPr lang="da-DK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3167845" y="1700213"/>
            <a:ext cx="1150156" cy="1656779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på ikonet for at tilføje et billede</a:t>
            </a:r>
            <a:endParaRPr lang="da-DK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4822825" y="3600832"/>
            <a:ext cx="2127251" cy="2377693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0"/>
              </a:spcAft>
              <a:buNone/>
              <a:defRPr sz="1400" b="1"/>
            </a:lvl1pPr>
            <a:lvl2pPr marL="0" indent="0">
              <a:lnSpc>
                <a:spcPct val="125000"/>
              </a:lnSpc>
              <a:spcAft>
                <a:spcPts val="0"/>
              </a:spcAft>
              <a:buNone/>
              <a:defRPr sz="1400"/>
            </a:lvl2pPr>
            <a:lvl3pPr marL="0" indent="0">
              <a:lnSpc>
                <a:spcPct val="125000"/>
              </a:lnSpc>
              <a:spcAft>
                <a:spcPts val="0"/>
              </a:spcAft>
              <a:buNone/>
              <a:defRPr sz="1400"/>
            </a:lvl3pPr>
            <a:lvl4pPr marL="0" indent="0">
              <a:lnSpc>
                <a:spcPct val="125000"/>
              </a:lnSpc>
              <a:spcAft>
                <a:spcPts val="0"/>
              </a:spcAft>
              <a:buNone/>
              <a:defRPr sz="1400"/>
            </a:lvl4pPr>
            <a:lvl5pPr marL="0" indent="0">
              <a:lnSpc>
                <a:spcPct val="125000"/>
              </a:lnSpc>
              <a:spcAft>
                <a:spcPts val="0"/>
              </a:spcAft>
              <a:buNone/>
              <a:defRPr sz="1400"/>
            </a:lvl5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536574" y="3600832"/>
            <a:ext cx="2127251" cy="2377693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0"/>
              </a:spcAft>
              <a:buNone/>
              <a:defRPr sz="1400" b="1"/>
            </a:lvl1pPr>
            <a:lvl2pPr marL="0" indent="0">
              <a:lnSpc>
                <a:spcPct val="125000"/>
              </a:lnSpc>
              <a:spcAft>
                <a:spcPts val="0"/>
              </a:spcAft>
              <a:buNone/>
              <a:defRPr sz="1400"/>
            </a:lvl2pPr>
            <a:lvl3pPr marL="0" indent="0">
              <a:lnSpc>
                <a:spcPct val="125000"/>
              </a:lnSpc>
              <a:spcAft>
                <a:spcPts val="0"/>
              </a:spcAft>
              <a:buNone/>
              <a:defRPr sz="1400"/>
            </a:lvl3pPr>
            <a:lvl4pPr marL="0" indent="0">
              <a:lnSpc>
                <a:spcPct val="125000"/>
              </a:lnSpc>
              <a:spcAft>
                <a:spcPts val="0"/>
              </a:spcAft>
              <a:buNone/>
              <a:defRPr sz="1400"/>
            </a:lvl4pPr>
            <a:lvl5pPr marL="0" indent="0">
              <a:lnSpc>
                <a:spcPct val="125000"/>
              </a:lnSpc>
              <a:spcAft>
                <a:spcPts val="0"/>
              </a:spcAft>
              <a:buNone/>
              <a:defRPr sz="1400"/>
            </a:lvl5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8"/>
          </p:nvPr>
        </p:nvSpPr>
        <p:spPr>
          <a:xfrm>
            <a:off x="4822825" y="1663923"/>
            <a:ext cx="2127251" cy="1936909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800"/>
              </a:spcAft>
              <a:buNone/>
              <a:defRPr sz="1400" b="1"/>
            </a:lvl1pPr>
            <a:lvl2pPr marL="0" indent="0">
              <a:lnSpc>
                <a:spcPct val="125000"/>
              </a:lnSpc>
              <a:spcAft>
                <a:spcPts val="0"/>
              </a:spcAft>
              <a:buNone/>
              <a:defRPr sz="1400"/>
            </a:lvl2pPr>
            <a:lvl3pPr marL="0" indent="0">
              <a:lnSpc>
                <a:spcPct val="125000"/>
              </a:lnSpc>
              <a:spcAft>
                <a:spcPts val="0"/>
              </a:spcAft>
              <a:buNone/>
              <a:defRPr sz="1400"/>
            </a:lvl3pPr>
            <a:lvl4pPr marL="0" indent="0">
              <a:lnSpc>
                <a:spcPct val="125000"/>
              </a:lnSpc>
              <a:spcAft>
                <a:spcPts val="0"/>
              </a:spcAft>
              <a:buNone/>
              <a:defRPr sz="1400"/>
            </a:lvl4pPr>
            <a:lvl5pPr marL="0" indent="0">
              <a:lnSpc>
                <a:spcPct val="125000"/>
              </a:lnSpc>
              <a:spcAft>
                <a:spcPts val="0"/>
              </a:spcAft>
              <a:buNone/>
              <a:defRPr sz="1400"/>
            </a:lvl5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="" xmlns:p14="http://schemas.microsoft.com/office/powerpoint/2010/main" val="20288772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tionsdiagram, blå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15" name="Rectangle 20"/>
          <p:cNvSpPr/>
          <p:nvPr userDrawn="1"/>
        </p:nvSpPr>
        <p:spPr>
          <a:xfrm>
            <a:off x="-6351" y="1314450"/>
            <a:ext cx="9152732" cy="4911197"/>
          </a:xfrm>
          <a:custGeom>
            <a:avLst/>
            <a:gdLst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0 w 9144000"/>
              <a:gd name="connsiteY3" fmla="*/ 4920709 h 4920709"/>
              <a:gd name="connsiteX4" fmla="*/ 0 w 9144000"/>
              <a:gd name="connsiteY4" fmla="*/ 0 h 4920709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8964386 w 9144000"/>
              <a:gd name="connsiteY3" fmla="*/ 4918986 h 4920709"/>
              <a:gd name="connsiteX4" fmla="*/ 0 w 9144000"/>
              <a:gd name="connsiteY4" fmla="*/ 4920709 h 4920709"/>
              <a:gd name="connsiteX5" fmla="*/ 0 w 9144000"/>
              <a:gd name="connsiteY5" fmla="*/ 0 h 4920709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0760 w 9144000"/>
              <a:gd name="connsiteY4" fmla="*/ 4922252 h 4922252"/>
              <a:gd name="connsiteX5" fmla="*/ 0 w 9144000"/>
              <a:gd name="connsiteY5" fmla="*/ 4920709 h 4922252"/>
              <a:gd name="connsiteX6" fmla="*/ 0 w 9144000"/>
              <a:gd name="connsiteY6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279969 w 9144000"/>
              <a:gd name="connsiteY4" fmla="*/ 4918985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4026 w 9144000"/>
              <a:gd name="connsiteY4" fmla="*/ 4677322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8964386 w 9144000"/>
              <a:gd name="connsiteY3" fmla="*/ 4918986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9144000 w 9144000"/>
              <a:gd name="connsiteY3" fmla="*/ 4920709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205845"/>
              <a:gd name="connsiteY0" fmla="*/ 0 h 4925518"/>
              <a:gd name="connsiteX1" fmla="*/ 9144000 w 9205845"/>
              <a:gd name="connsiteY1" fmla="*/ 0 h 4925518"/>
              <a:gd name="connsiteX2" fmla="*/ 9140734 w 9205845"/>
              <a:gd name="connsiteY2" fmla="*/ 4677323 h 4925518"/>
              <a:gd name="connsiteX3" fmla="*/ 6084026 w 9205845"/>
              <a:gd name="connsiteY3" fmla="*/ 4677322 h 4925518"/>
              <a:gd name="connsiteX4" fmla="*/ 6084025 w 9205845"/>
              <a:gd name="connsiteY4" fmla="*/ 4925518 h 4925518"/>
              <a:gd name="connsiteX5" fmla="*/ 0 w 9205845"/>
              <a:gd name="connsiteY5" fmla="*/ 4920709 h 4925518"/>
              <a:gd name="connsiteX6" fmla="*/ 0 w 9205845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0734 w 9144000"/>
              <a:gd name="connsiteY2" fmla="*/ 4677323 h 4920709"/>
              <a:gd name="connsiteX3" fmla="*/ 6084026 w 9144000"/>
              <a:gd name="connsiteY3" fmla="*/ 4677322 h 4920709"/>
              <a:gd name="connsiteX4" fmla="*/ 6084025 w 9144000"/>
              <a:gd name="connsiteY4" fmla="*/ 4920452 h 4920709"/>
              <a:gd name="connsiteX5" fmla="*/ 0 w 9144000"/>
              <a:gd name="connsiteY5" fmla="*/ 4920709 h 4920709"/>
              <a:gd name="connsiteX6" fmla="*/ 0 w 9144000"/>
              <a:gd name="connsiteY6" fmla="*/ 0 h 4920709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0 w 9144000"/>
              <a:gd name="connsiteY5" fmla="*/ 4920709 h 4925233"/>
              <a:gd name="connsiteX6" fmla="*/ 0 w 9144000"/>
              <a:gd name="connsiteY6" fmla="*/ 0 h 492523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4763 w 9144000"/>
              <a:gd name="connsiteY5" fmla="*/ 4923100 h 4925233"/>
              <a:gd name="connsiteX6" fmla="*/ 0 w 9144000"/>
              <a:gd name="connsiteY6" fmla="*/ 0 h 4925233"/>
              <a:gd name="connsiteX0" fmla="*/ 2669 w 9146669"/>
              <a:gd name="connsiteY0" fmla="*/ 0 h 4925490"/>
              <a:gd name="connsiteX1" fmla="*/ 9146669 w 9146669"/>
              <a:gd name="connsiteY1" fmla="*/ 0 h 4925490"/>
              <a:gd name="connsiteX2" fmla="*/ 9143403 w 9146669"/>
              <a:gd name="connsiteY2" fmla="*/ 4677323 h 4925490"/>
              <a:gd name="connsiteX3" fmla="*/ 6086695 w 9146669"/>
              <a:gd name="connsiteY3" fmla="*/ 4677322 h 4925490"/>
              <a:gd name="connsiteX4" fmla="*/ 6084312 w 9146669"/>
              <a:gd name="connsiteY4" fmla="*/ 4925233 h 4925490"/>
              <a:gd name="connsiteX5" fmla="*/ 288 w 9146669"/>
              <a:gd name="connsiteY5" fmla="*/ 4925490 h 4925490"/>
              <a:gd name="connsiteX6" fmla="*/ 2669 w 9146669"/>
              <a:gd name="connsiteY6" fmla="*/ 0 h 4925490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5233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7624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30015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4974 w 9148974"/>
              <a:gd name="connsiteY0" fmla="*/ 0 h 4930015"/>
              <a:gd name="connsiteX1" fmla="*/ 9148974 w 9148974"/>
              <a:gd name="connsiteY1" fmla="*/ 0 h 4930015"/>
              <a:gd name="connsiteX2" fmla="*/ 9145708 w 9148974"/>
              <a:gd name="connsiteY2" fmla="*/ 4677323 h 4930015"/>
              <a:gd name="connsiteX3" fmla="*/ 6089000 w 9148974"/>
              <a:gd name="connsiteY3" fmla="*/ 4677322 h 4930015"/>
              <a:gd name="connsiteX4" fmla="*/ 6086617 w 9148974"/>
              <a:gd name="connsiteY4" fmla="*/ 4930015 h 4930015"/>
              <a:gd name="connsiteX5" fmla="*/ 211 w 9148974"/>
              <a:gd name="connsiteY5" fmla="*/ 4927881 h 4930015"/>
              <a:gd name="connsiteX6" fmla="*/ 4974 w 9148974"/>
              <a:gd name="connsiteY6" fmla="*/ 0 h 4930015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459 w 9144459"/>
              <a:gd name="connsiteY0" fmla="*/ 0 h 4932662"/>
              <a:gd name="connsiteX1" fmla="*/ 9144459 w 9144459"/>
              <a:gd name="connsiteY1" fmla="*/ 0 h 4932662"/>
              <a:gd name="connsiteX2" fmla="*/ 9141193 w 9144459"/>
              <a:gd name="connsiteY2" fmla="*/ 4677323 h 4932662"/>
              <a:gd name="connsiteX3" fmla="*/ 6084485 w 9144459"/>
              <a:gd name="connsiteY3" fmla="*/ 4677322 h 4932662"/>
              <a:gd name="connsiteX4" fmla="*/ 6082102 w 9144459"/>
              <a:gd name="connsiteY4" fmla="*/ 4930015 h 4932662"/>
              <a:gd name="connsiteX5" fmla="*/ 459 w 9144459"/>
              <a:gd name="connsiteY5" fmla="*/ 4932662 h 4932662"/>
              <a:gd name="connsiteX6" fmla="*/ 459 w 9144459"/>
              <a:gd name="connsiteY6" fmla="*/ 0 h 4932662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15929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6867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82105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3574 w 9144459"/>
              <a:gd name="connsiteY2" fmla="*/ 4682106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6335"/>
              <a:gd name="connsiteY0" fmla="*/ 0 h 4930015"/>
              <a:gd name="connsiteX1" fmla="*/ 9144459 w 9146335"/>
              <a:gd name="connsiteY1" fmla="*/ 0 h 4930015"/>
              <a:gd name="connsiteX2" fmla="*/ 9145955 w 9146335"/>
              <a:gd name="connsiteY2" fmla="*/ 4682107 h 4930015"/>
              <a:gd name="connsiteX3" fmla="*/ 6084485 w 9146335"/>
              <a:gd name="connsiteY3" fmla="*/ 4677322 h 4930015"/>
              <a:gd name="connsiteX4" fmla="*/ 6082102 w 9146335"/>
              <a:gd name="connsiteY4" fmla="*/ 4930015 h 4930015"/>
              <a:gd name="connsiteX5" fmla="*/ 459 w 9146335"/>
              <a:gd name="connsiteY5" fmla="*/ 4927881 h 4930015"/>
              <a:gd name="connsiteX6" fmla="*/ 459 w 914633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7971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7310 w 9152806"/>
              <a:gd name="connsiteY0" fmla="*/ 0 h 4930015"/>
              <a:gd name="connsiteX1" fmla="*/ 9151310 w 9152806"/>
              <a:gd name="connsiteY1" fmla="*/ 0 h 4930015"/>
              <a:gd name="connsiteX2" fmla="*/ 9152806 w 9152806"/>
              <a:gd name="connsiteY2" fmla="*/ 4679717 h 4930015"/>
              <a:gd name="connsiteX3" fmla="*/ 6091336 w 9152806"/>
              <a:gd name="connsiteY3" fmla="*/ 4677322 h 4930015"/>
              <a:gd name="connsiteX4" fmla="*/ 6088953 w 9152806"/>
              <a:gd name="connsiteY4" fmla="*/ 4930015 h 4930015"/>
              <a:gd name="connsiteX5" fmla="*/ 166 w 9152806"/>
              <a:gd name="connsiteY5" fmla="*/ 4927881 h 4930015"/>
              <a:gd name="connsiteX6" fmla="*/ 7310 w 9152806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5491 h 4930015"/>
              <a:gd name="connsiteX6" fmla="*/ 4975 w 9150471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7882 h 4930015"/>
              <a:gd name="connsiteX6" fmla="*/ 4975 w 9150471"/>
              <a:gd name="connsiteY6" fmla="*/ 0 h 4930015"/>
              <a:gd name="connsiteX0" fmla="*/ 459 w 9150717"/>
              <a:gd name="connsiteY0" fmla="*/ 0 h 4930015"/>
              <a:gd name="connsiteX1" fmla="*/ 9149221 w 9150717"/>
              <a:gd name="connsiteY1" fmla="*/ 0 h 4930015"/>
              <a:gd name="connsiteX2" fmla="*/ 9150717 w 9150717"/>
              <a:gd name="connsiteY2" fmla="*/ 4679717 h 4930015"/>
              <a:gd name="connsiteX3" fmla="*/ 6089247 w 9150717"/>
              <a:gd name="connsiteY3" fmla="*/ 4677322 h 4930015"/>
              <a:gd name="connsiteX4" fmla="*/ 6086864 w 9150717"/>
              <a:gd name="connsiteY4" fmla="*/ 4930015 h 4930015"/>
              <a:gd name="connsiteX5" fmla="*/ 458 w 9150717"/>
              <a:gd name="connsiteY5" fmla="*/ 4927882 h 4930015"/>
              <a:gd name="connsiteX6" fmla="*/ 459 w 9150717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7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5480"/>
              <a:gd name="connsiteY0" fmla="*/ 0 h 4930015"/>
              <a:gd name="connsiteX1" fmla="*/ 9151602 w 9155480"/>
              <a:gd name="connsiteY1" fmla="*/ 0 h 4930015"/>
              <a:gd name="connsiteX2" fmla="*/ 9155480 w 9155480"/>
              <a:gd name="connsiteY2" fmla="*/ 4672546 h 4930015"/>
              <a:gd name="connsiteX3" fmla="*/ 6089247 w 9155480"/>
              <a:gd name="connsiteY3" fmla="*/ 4677322 h 4930015"/>
              <a:gd name="connsiteX4" fmla="*/ 6086864 w 9155480"/>
              <a:gd name="connsiteY4" fmla="*/ 4930015 h 4930015"/>
              <a:gd name="connsiteX5" fmla="*/ 458 w 9155480"/>
              <a:gd name="connsiteY5" fmla="*/ 4927882 h 4930015"/>
              <a:gd name="connsiteX6" fmla="*/ 459 w 9155480"/>
              <a:gd name="connsiteY6" fmla="*/ 0 h 4930015"/>
              <a:gd name="connsiteX0" fmla="*/ 459 w 9153099"/>
              <a:gd name="connsiteY0" fmla="*/ 0 h 4930015"/>
              <a:gd name="connsiteX1" fmla="*/ 9151602 w 9153099"/>
              <a:gd name="connsiteY1" fmla="*/ 0 h 4930015"/>
              <a:gd name="connsiteX2" fmla="*/ 9153099 w 9153099"/>
              <a:gd name="connsiteY2" fmla="*/ 4674936 h 4930015"/>
              <a:gd name="connsiteX3" fmla="*/ 6089247 w 9153099"/>
              <a:gd name="connsiteY3" fmla="*/ 4677322 h 4930015"/>
              <a:gd name="connsiteX4" fmla="*/ 6086864 w 9153099"/>
              <a:gd name="connsiteY4" fmla="*/ 4930015 h 4930015"/>
              <a:gd name="connsiteX5" fmla="*/ 458 w 9153099"/>
              <a:gd name="connsiteY5" fmla="*/ 4927882 h 4930015"/>
              <a:gd name="connsiteX6" fmla="*/ 459 w 9153099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48337 w 9151602"/>
              <a:gd name="connsiteY2" fmla="*/ 467254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493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732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1589 w 9152732"/>
              <a:gd name="connsiteY0" fmla="*/ 0 h 4930015"/>
              <a:gd name="connsiteX1" fmla="*/ 9152732 w 9152732"/>
              <a:gd name="connsiteY1" fmla="*/ 0 h 4930015"/>
              <a:gd name="connsiteX2" fmla="*/ 9151848 w 9152732"/>
              <a:gd name="connsiteY2" fmla="*/ 4677326 h 4930015"/>
              <a:gd name="connsiteX3" fmla="*/ 6089652 w 9152732"/>
              <a:gd name="connsiteY3" fmla="*/ 4681947 h 4930015"/>
              <a:gd name="connsiteX4" fmla="*/ 6087994 w 9152732"/>
              <a:gd name="connsiteY4" fmla="*/ 4930015 h 4930015"/>
              <a:gd name="connsiteX5" fmla="*/ 1588 w 9152732"/>
              <a:gd name="connsiteY5" fmla="*/ 4927882 h 4930015"/>
              <a:gd name="connsiteX6" fmla="*/ 1589 w 9152732"/>
              <a:gd name="connsiteY6" fmla="*/ 0 h 4930015"/>
              <a:gd name="connsiteX0" fmla="*/ 1589 w 9152732"/>
              <a:gd name="connsiteY0" fmla="*/ 0 h 4930015"/>
              <a:gd name="connsiteX1" fmla="*/ 9152732 w 9152732"/>
              <a:gd name="connsiteY1" fmla="*/ 0 h 4930015"/>
              <a:gd name="connsiteX2" fmla="*/ 9152732 w 9152732"/>
              <a:gd name="connsiteY2" fmla="*/ 4681947 h 4930015"/>
              <a:gd name="connsiteX3" fmla="*/ 6089652 w 9152732"/>
              <a:gd name="connsiteY3" fmla="*/ 4681947 h 4930015"/>
              <a:gd name="connsiteX4" fmla="*/ 6087994 w 9152732"/>
              <a:gd name="connsiteY4" fmla="*/ 4930015 h 4930015"/>
              <a:gd name="connsiteX5" fmla="*/ 1588 w 9152732"/>
              <a:gd name="connsiteY5" fmla="*/ 4927882 h 4930015"/>
              <a:gd name="connsiteX6" fmla="*/ 1589 w 9152732"/>
              <a:gd name="connsiteY6" fmla="*/ 0 h 493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2732" h="4930015">
                <a:moveTo>
                  <a:pt x="1589" y="0"/>
                </a:moveTo>
                <a:lnTo>
                  <a:pt x="9152732" y="0"/>
                </a:lnTo>
                <a:cubicBezTo>
                  <a:pt x="9151643" y="1559108"/>
                  <a:pt x="9151984" y="2340893"/>
                  <a:pt x="9152732" y="4681947"/>
                </a:cubicBezTo>
                <a:lnTo>
                  <a:pt x="6089652" y="4681947"/>
                </a:lnTo>
                <a:cubicBezTo>
                  <a:pt x="6088563" y="4763590"/>
                  <a:pt x="6089083" y="4848372"/>
                  <a:pt x="6087994" y="4930015"/>
                </a:cubicBezTo>
                <a:lnTo>
                  <a:pt x="1588" y="4927882"/>
                </a:lnTo>
                <a:cubicBezTo>
                  <a:pt x="0" y="3286849"/>
                  <a:pt x="3177" y="1641033"/>
                  <a:pt x="1589" y="0"/>
                </a:cubicBezTo>
                <a:close/>
              </a:path>
            </a:pathLst>
          </a:custGeom>
          <a:solidFill>
            <a:srgbClr val="CAE6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="" xmlns:p14="http://schemas.microsoft.com/office/powerpoint/2010/main" val="2028877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ulle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C014-D5AF-4338-BBFF-6BB256F3E3C2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40000" y="1662113"/>
            <a:ext cx="8067851" cy="4314825"/>
          </a:xfrm>
        </p:spPr>
        <p:txBody>
          <a:bodyPr/>
          <a:lstStyle/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="" xmlns:p14="http://schemas.microsoft.com/office/powerpoint/2010/main" val="10981716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tionsdiagram, grøn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15" name="Rectangle 20"/>
          <p:cNvSpPr/>
          <p:nvPr userDrawn="1"/>
        </p:nvSpPr>
        <p:spPr>
          <a:xfrm>
            <a:off x="-6351" y="1314450"/>
            <a:ext cx="9152732" cy="4911197"/>
          </a:xfrm>
          <a:custGeom>
            <a:avLst/>
            <a:gdLst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0 w 9144000"/>
              <a:gd name="connsiteY3" fmla="*/ 4920709 h 4920709"/>
              <a:gd name="connsiteX4" fmla="*/ 0 w 9144000"/>
              <a:gd name="connsiteY4" fmla="*/ 0 h 4920709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8964386 w 9144000"/>
              <a:gd name="connsiteY3" fmla="*/ 4918986 h 4920709"/>
              <a:gd name="connsiteX4" fmla="*/ 0 w 9144000"/>
              <a:gd name="connsiteY4" fmla="*/ 4920709 h 4920709"/>
              <a:gd name="connsiteX5" fmla="*/ 0 w 9144000"/>
              <a:gd name="connsiteY5" fmla="*/ 0 h 4920709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0760 w 9144000"/>
              <a:gd name="connsiteY4" fmla="*/ 4922252 h 4922252"/>
              <a:gd name="connsiteX5" fmla="*/ 0 w 9144000"/>
              <a:gd name="connsiteY5" fmla="*/ 4920709 h 4922252"/>
              <a:gd name="connsiteX6" fmla="*/ 0 w 9144000"/>
              <a:gd name="connsiteY6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279969 w 9144000"/>
              <a:gd name="connsiteY4" fmla="*/ 4918985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4026 w 9144000"/>
              <a:gd name="connsiteY4" fmla="*/ 4677322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8964386 w 9144000"/>
              <a:gd name="connsiteY3" fmla="*/ 4918986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9144000 w 9144000"/>
              <a:gd name="connsiteY3" fmla="*/ 4920709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205845"/>
              <a:gd name="connsiteY0" fmla="*/ 0 h 4925518"/>
              <a:gd name="connsiteX1" fmla="*/ 9144000 w 9205845"/>
              <a:gd name="connsiteY1" fmla="*/ 0 h 4925518"/>
              <a:gd name="connsiteX2" fmla="*/ 9140734 w 9205845"/>
              <a:gd name="connsiteY2" fmla="*/ 4677323 h 4925518"/>
              <a:gd name="connsiteX3" fmla="*/ 6084026 w 9205845"/>
              <a:gd name="connsiteY3" fmla="*/ 4677322 h 4925518"/>
              <a:gd name="connsiteX4" fmla="*/ 6084025 w 9205845"/>
              <a:gd name="connsiteY4" fmla="*/ 4925518 h 4925518"/>
              <a:gd name="connsiteX5" fmla="*/ 0 w 9205845"/>
              <a:gd name="connsiteY5" fmla="*/ 4920709 h 4925518"/>
              <a:gd name="connsiteX6" fmla="*/ 0 w 9205845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0734 w 9144000"/>
              <a:gd name="connsiteY2" fmla="*/ 4677323 h 4920709"/>
              <a:gd name="connsiteX3" fmla="*/ 6084026 w 9144000"/>
              <a:gd name="connsiteY3" fmla="*/ 4677322 h 4920709"/>
              <a:gd name="connsiteX4" fmla="*/ 6084025 w 9144000"/>
              <a:gd name="connsiteY4" fmla="*/ 4920452 h 4920709"/>
              <a:gd name="connsiteX5" fmla="*/ 0 w 9144000"/>
              <a:gd name="connsiteY5" fmla="*/ 4920709 h 4920709"/>
              <a:gd name="connsiteX6" fmla="*/ 0 w 9144000"/>
              <a:gd name="connsiteY6" fmla="*/ 0 h 4920709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0 w 9144000"/>
              <a:gd name="connsiteY5" fmla="*/ 4920709 h 4925233"/>
              <a:gd name="connsiteX6" fmla="*/ 0 w 9144000"/>
              <a:gd name="connsiteY6" fmla="*/ 0 h 492523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4763 w 9144000"/>
              <a:gd name="connsiteY5" fmla="*/ 4923100 h 4925233"/>
              <a:gd name="connsiteX6" fmla="*/ 0 w 9144000"/>
              <a:gd name="connsiteY6" fmla="*/ 0 h 4925233"/>
              <a:gd name="connsiteX0" fmla="*/ 2669 w 9146669"/>
              <a:gd name="connsiteY0" fmla="*/ 0 h 4925490"/>
              <a:gd name="connsiteX1" fmla="*/ 9146669 w 9146669"/>
              <a:gd name="connsiteY1" fmla="*/ 0 h 4925490"/>
              <a:gd name="connsiteX2" fmla="*/ 9143403 w 9146669"/>
              <a:gd name="connsiteY2" fmla="*/ 4677323 h 4925490"/>
              <a:gd name="connsiteX3" fmla="*/ 6086695 w 9146669"/>
              <a:gd name="connsiteY3" fmla="*/ 4677322 h 4925490"/>
              <a:gd name="connsiteX4" fmla="*/ 6084312 w 9146669"/>
              <a:gd name="connsiteY4" fmla="*/ 4925233 h 4925490"/>
              <a:gd name="connsiteX5" fmla="*/ 288 w 9146669"/>
              <a:gd name="connsiteY5" fmla="*/ 4925490 h 4925490"/>
              <a:gd name="connsiteX6" fmla="*/ 2669 w 9146669"/>
              <a:gd name="connsiteY6" fmla="*/ 0 h 4925490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5233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7624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30015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4974 w 9148974"/>
              <a:gd name="connsiteY0" fmla="*/ 0 h 4930015"/>
              <a:gd name="connsiteX1" fmla="*/ 9148974 w 9148974"/>
              <a:gd name="connsiteY1" fmla="*/ 0 h 4930015"/>
              <a:gd name="connsiteX2" fmla="*/ 9145708 w 9148974"/>
              <a:gd name="connsiteY2" fmla="*/ 4677323 h 4930015"/>
              <a:gd name="connsiteX3" fmla="*/ 6089000 w 9148974"/>
              <a:gd name="connsiteY3" fmla="*/ 4677322 h 4930015"/>
              <a:gd name="connsiteX4" fmla="*/ 6086617 w 9148974"/>
              <a:gd name="connsiteY4" fmla="*/ 4930015 h 4930015"/>
              <a:gd name="connsiteX5" fmla="*/ 211 w 9148974"/>
              <a:gd name="connsiteY5" fmla="*/ 4927881 h 4930015"/>
              <a:gd name="connsiteX6" fmla="*/ 4974 w 9148974"/>
              <a:gd name="connsiteY6" fmla="*/ 0 h 4930015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459 w 9144459"/>
              <a:gd name="connsiteY0" fmla="*/ 0 h 4932662"/>
              <a:gd name="connsiteX1" fmla="*/ 9144459 w 9144459"/>
              <a:gd name="connsiteY1" fmla="*/ 0 h 4932662"/>
              <a:gd name="connsiteX2" fmla="*/ 9141193 w 9144459"/>
              <a:gd name="connsiteY2" fmla="*/ 4677323 h 4932662"/>
              <a:gd name="connsiteX3" fmla="*/ 6084485 w 9144459"/>
              <a:gd name="connsiteY3" fmla="*/ 4677322 h 4932662"/>
              <a:gd name="connsiteX4" fmla="*/ 6082102 w 9144459"/>
              <a:gd name="connsiteY4" fmla="*/ 4930015 h 4932662"/>
              <a:gd name="connsiteX5" fmla="*/ 459 w 9144459"/>
              <a:gd name="connsiteY5" fmla="*/ 4932662 h 4932662"/>
              <a:gd name="connsiteX6" fmla="*/ 459 w 9144459"/>
              <a:gd name="connsiteY6" fmla="*/ 0 h 4932662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15929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6867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82105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3574 w 9144459"/>
              <a:gd name="connsiteY2" fmla="*/ 4682106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6335"/>
              <a:gd name="connsiteY0" fmla="*/ 0 h 4930015"/>
              <a:gd name="connsiteX1" fmla="*/ 9144459 w 9146335"/>
              <a:gd name="connsiteY1" fmla="*/ 0 h 4930015"/>
              <a:gd name="connsiteX2" fmla="*/ 9145955 w 9146335"/>
              <a:gd name="connsiteY2" fmla="*/ 4682107 h 4930015"/>
              <a:gd name="connsiteX3" fmla="*/ 6084485 w 9146335"/>
              <a:gd name="connsiteY3" fmla="*/ 4677322 h 4930015"/>
              <a:gd name="connsiteX4" fmla="*/ 6082102 w 9146335"/>
              <a:gd name="connsiteY4" fmla="*/ 4930015 h 4930015"/>
              <a:gd name="connsiteX5" fmla="*/ 459 w 9146335"/>
              <a:gd name="connsiteY5" fmla="*/ 4927881 h 4930015"/>
              <a:gd name="connsiteX6" fmla="*/ 459 w 914633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7971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7310 w 9152806"/>
              <a:gd name="connsiteY0" fmla="*/ 0 h 4930015"/>
              <a:gd name="connsiteX1" fmla="*/ 9151310 w 9152806"/>
              <a:gd name="connsiteY1" fmla="*/ 0 h 4930015"/>
              <a:gd name="connsiteX2" fmla="*/ 9152806 w 9152806"/>
              <a:gd name="connsiteY2" fmla="*/ 4679717 h 4930015"/>
              <a:gd name="connsiteX3" fmla="*/ 6091336 w 9152806"/>
              <a:gd name="connsiteY3" fmla="*/ 4677322 h 4930015"/>
              <a:gd name="connsiteX4" fmla="*/ 6088953 w 9152806"/>
              <a:gd name="connsiteY4" fmla="*/ 4930015 h 4930015"/>
              <a:gd name="connsiteX5" fmla="*/ 166 w 9152806"/>
              <a:gd name="connsiteY5" fmla="*/ 4927881 h 4930015"/>
              <a:gd name="connsiteX6" fmla="*/ 7310 w 9152806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5491 h 4930015"/>
              <a:gd name="connsiteX6" fmla="*/ 4975 w 9150471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7882 h 4930015"/>
              <a:gd name="connsiteX6" fmla="*/ 4975 w 9150471"/>
              <a:gd name="connsiteY6" fmla="*/ 0 h 4930015"/>
              <a:gd name="connsiteX0" fmla="*/ 459 w 9150717"/>
              <a:gd name="connsiteY0" fmla="*/ 0 h 4930015"/>
              <a:gd name="connsiteX1" fmla="*/ 9149221 w 9150717"/>
              <a:gd name="connsiteY1" fmla="*/ 0 h 4930015"/>
              <a:gd name="connsiteX2" fmla="*/ 9150717 w 9150717"/>
              <a:gd name="connsiteY2" fmla="*/ 4679717 h 4930015"/>
              <a:gd name="connsiteX3" fmla="*/ 6089247 w 9150717"/>
              <a:gd name="connsiteY3" fmla="*/ 4677322 h 4930015"/>
              <a:gd name="connsiteX4" fmla="*/ 6086864 w 9150717"/>
              <a:gd name="connsiteY4" fmla="*/ 4930015 h 4930015"/>
              <a:gd name="connsiteX5" fmla="*/ 458 w 9150717"/>
              <a:gd name="connsiteY5" fmla="*/ 4927882 h 4930015"/>
              <a:gd name="connsiteX6" fmla="*/ 459 w 9150717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7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5480"/>
              <a:gd name="connsiteY0" fmla="*/ 0 h 4930015"/>
              <a:gd name="connsiteX1" fmla="*/ 9151602 w 9155480"/>
              <a:gd name="connsiteY1" fmla="*/ 0 h 4930015"/>
              <a:gd name="connsiteX2" fmla="*/ 9155480 w 9155480"/>
              <a:gd name="connsiteY2" fmla="*/ 4672546 h 4930015"/>
              <a:gd name="connsiteX3" fmla="*/ 6089247 w 9155480"/>
              <a:gd name="connsiteY3" fmla="*/ 4677322 h 4930015"/>
              <a:gd name="connsiteX4" fmla="*/ 6086864 w 9155480"/>
              <a:gd name="connsiteY4" fmla="*/ 4930015 h 4930015"/>
              <a:gd name="connsiteX5" fmla="*/ 458 w 9155480"/>
              <a:gd name="connsiteY5" fmla="*/ 4927882 h 4930015"/>
              <a:gd name="connsiteX6" fmla="*/ 459 w 9155480"/>
              <a:gd name="connsiteY6" fmla="*/ 0 h 4930015"/>
              <a:gd name="connsiteX0" fmla="*/ 459 w 9153099"/>
              <a:gd name="connsiteY0" fmla="*/ 0 h 4930015"/>
              <a:gd name="connsiteX1" fmla="*/ 9151602 w 9153099"/>
              <a:gd name="connsiteY1" fmla="*/ 0 h 4930015"/>
              <a:gd name="connsiteX2" fmla="*/ 9153099 w 9153099"/>
              <a:gd name="connsiteY2" fmla="*/ 4674936 h 4930015"/>
              <a:gd name="connsiteX3" fmla="*/ 6089247 w 9153099"/>
              <a:gd name="connsiteY3" fmla="*/ 4677322 h 4930015"/>
              <a:gd name="connsiteX4" fmla="*/ 6086864 w 9153099"/>
              <a:gd name="connsiteY4" fmla="*/ 4930015 h 4930015"/>
              <a:gd name="connsiteX5" fmla="*/ 458 w 9153099"/>
              <a:gd name="connsiteY5" fmla="*/ 4927882 h 4930015"/>
              <a:gd name="connsiteX6" fmla="*/ 459 w 9153099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48337 w 9151602"/>
              <a:gd name="connsiteY2" fmla="*/ 467254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493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732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1589 w 9152732"/>
              <a:gd name="connsiteY0" fmla="*/ 0 h 4930015"/>
              <a:gd name="connsiteX1" fmla="*/ 9152732 w 9152732"/>
              <a:gd name="connsiteY1" fmla="*/ 0 h 4930015"/>
              <a:gd name="connsiteX2" fmla="*/ 9151848 w 9152732"/>
              <a:gd name="connsiteY2" fmla="*/ 4677326 h 4930015"/>
              <a:gd name="connsiteX3" fmla="*/ 6089652 w 9152732"/>
              <a:gd name="connsiteY3" fmla="*/ 4681947 h 4930015"/>
              <a:gd name="connsiteX4" fmla="*/ 6087994 w 9152732"/>
              <a:gd name="connsiteY4" fmla="*/ 4930015 h 4930015"/>
              <a:gd name="connsiteX5" fmla="*/ 1588 w 9152732"/>
              <a:gd name="connsiteY5" fmla="*/ 4927882 h 4930015"/>
              <a:gd name="connsiteX6" fmla="*/ 1589 w 9152732"/>
              <a:gd name="connsiteY6" fmla="*/ 0 h 4930015"/>
              <a:gd name="connsiteX0" fmla="*/ 1589 w 9152732"/>
              <a:gd name="connsiteY0" fmla="*/ 0 h 4930015"/>
              <a:gd name="connsiteX1" fmla="*/ 9152732 w 9152732"/>
              <a:gd name="connsiteY1" fmla="*/ 0 h 4930015"/>
              <a:gd name="connsiteX2" fmla="*/ 9152732 w 9152732"/>
              <a:gd name="connsiteY2" fmla="*/ 4681947 h 4930015"/>
              <a:gd name="connsiteX3" fmla="*/ 6089652 w 9152732"/>
              <a:gd name="connsiteY3" fmla="*/ 4681947 h 4930015"/>
              <a:gd name="connsiteX4" fmla="*/ 6087994 w 9152732"/>
              <a:gd name="connsiteY4" fmla="*/ 4930015 h 4930015"/>
              <a:gd name="connsiteX5" fmla="*/ 1588 w 9152732"/>
              <a:gd name="connsiteY5" fmla="*/ 4927882 h 4930015"/>
              <a:gd name="connsiteX6" fmla="*/ 1589 w 9152732"/>
              <a:gd name="connsiteY6" fmla="*/ 0 h 493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2732" h="4930015">
                <a:moveTo>
                  <a:pt x="1589" y="0"/>
                </a:moveTo>
                <a:lnTo>
                  <a:pt x="9152732" y="0"/>
                </a:lnTo>
                <a:cubicBezTo>
                  <a:pt x="9151643" y="1559108"/>
                  <a:pt x="9151984" y="2340893"/>
                  <a:pt x="9152732" y="4681947"/>
                </a:cubicBezTo>
                <a:lnTo>
                  <a:pt x="6089652" y="4681947"/>
                </a:lnTo>
                <a:cubicBezTo>
                  <a:pt x="6088563" y="4763590"/>
                  <a:pt x="6089083" y="4848372"/>
                  <a:pt x="6087994" y="4930015"/>
                </a:cubicBezTo>
                <a:lnTo>
                  <a:pt x="1588" y="4927882"/>
                </a:lnTo>
                <a:cubicBezTo>
                  <a:pt x="0" y="3286849"/>
                  <a:pt x="3177" y="1641033"/>
                  <a:pt x="1589" y="0"/>
                </a:cubicBezTo>
                <a:close/>
              </a:path>
            </a:pathLst>
          </a:custGeom>
          <a:solidFill>
            <a:srgbClr val="DEEDC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="" xmlns:p14="http://schemas.microsoft.com/office/powerpoint/2010/main" val="20288772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"/>
          <p:cNvSpPr/>
          <p:nvPr userDrawn="1"/>
        </p:nvSpPr>
        <p:spPr>
          <a:xfrm>
            <a:off x="-7221" y="-2900"/>
            <a:ext cx="9152717" cy="6228546"/>
          </a:xfrm>
          <a:custGeom>
            <a:avLst/>
            <a:gdLst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0 w 9144000"/>
              <a:gd name="connsiteY3" fmla="*/ 4920709 h 4920709"/>
              <a:gd name="connsiteX4" fmla="*/ 0 w 9144000"/>
              <a:gd name="connsiteY4" fmla="*/ 0 h 4920709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4000 w 9144000"/>
              <a:gd name="connsiteY2" fmla="*/ 4920709 h 4920709"/>
              <a:gd name="connsiteX3" fmla="*/ 8964386 w 9144000"/>
              <a:gd name="connsiteY3" fmla="*/ 4918986 h 4920709"/>
              <a:gd name="connsiteX4" fmla="*/ 0 w 9144000"/>
              <a:gd name="connsiteY4" fmla="*/ 4920709 h 4920709"/>
              <a:gd name="connsiteX5" fmla="*/ 0 w 9144000"/>
              <a:gd name="connsiteY5" fmla="*/ 0 h 4920709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0760 w 9144000"/>
              <a:gd name="connsiteY4" fmla="*/ 4922252 h 4922252"/>
              <a:gd name="connsiteX5" fmla="*/ 0 w 9144000"/>
              <a:gd name="connsiteY5" fmla="*/ 4920709 h 4922252"/>
              <a:gd name="connsiteX6" fmla="*/ 0 w 9144000"/>
              <a:gd name="connsiteY6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279969 w 9144000"/>
              <a:gd name="connsiteY4" fmla="*/ 4918985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2252"/>
              <a:gd name="connsiteX1" fmla="*/ 9144000 w 9144000"/>
              <a:gd name="connsiteY1" fmla="*/ 0 h 4922252"/>
              <a:gd name="connsiteX2" fmla="*/ 9144000 w 9144000"/>
              <a:gd name="connsiteY2" fmla="*/ 4920709 h 4922252"/>
              <a:gd name="connsiteX3" fmla="*/ 8964386 w 9144000"/>
              <a:gd name="connsiteY3" fmla="*/ 4918986 h 4922252"/>
              <a:gd name="connsiteX4" fmla="*/ 6084026 w 9144000"/>
              <a:gd name="connsiteY4" fmla="*/ 4677322 h 4922252"/>
              <a:gd name="connsiteX5" fmla="*/ 6080760 w 9144000"/>
              <a:gd name="connsiteY5" fmla="*/ 4922252 h 4922252"/>
              <a:gd name="connsiteX6" fmla="*/ 0 w 9144000"/>
              <a:gd name="connsiteY6" fmla="*/ 4920709 h 4922252"/>
              <a:gd name="connsiteX7" fmla="*/ 0 w 9144000"/>
              <a:gd name="connsiteY7" fmla="*/ 0 h 4922252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8964386 w 9144000"/>
              <a:gd name="connsiteY3" fmla="*/ 4918986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4000 w 9144000"/>
              <a:gd name="connsiteY2" fmla="*/ 4920709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9144000 w 9144000"/>
              <a:gd name="connsiteY3" fmla="*/ 4920709 h 4925518"/>
              <a:gd name="connsiteX4" fmla="*/ 6084026 w 9144000"/>
              <a:gd name="connsiteY4" fmla="*/ 4677322 h 4925518"/>
              <a:gd name="connsiteX5" fmla="*/ 6084025 w 9144000"/>
              <a:gd name="connsiteY5" fmla="*/ 4925518 h 4925518"/>
              <a:gd name="connsiteX6" fmla="*/ 0 w 9144000"/>
              <a:gd name="connsiteY6" fmla="*/ 4920709 h 4925518"/>
              <a:gd name="connsiteX7" fmla="*/ 0 w 9144000"/>
              <a:gd name="connsiteY7" fmla="*/ 0 h 4925518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144000"/>
              <a:gd name="connsiteY0" fmla="*/ 0 h 5014780"/>
              <a:gd name="connsiteX1" fmla="*/ 9144000 w 9144000"/>
              <a:gd name="connsiteY1" fmla="*/ 0 h 5014780"/>
              <a:gd name="connsiteX2" fmla="*/ 9140734 w 9144000"/>
              <a:gd name="connsiteY2" fmla="*/ 4677323 h 5014780"/>
              <a:gd name="connsiteX3" fmla="*/ 6084026 w 9144000"/>
              <a:gd name="connsiteY3" fmla="*/ 4677322 h 5014780"/>
              <a:gd name="connsiteX4" fmla="*/ 6084025 w 9144000"/>
              <a:gd name="connsiteY4" fmla="*/ 4925518 h 5014780"/>
              <a:gd name="connsiteX5" fmla="*/ 0 w 9144000"/>
              <a:gd name="connsiteY5" fmla="*/ 4920709 h 5014780"/>
              <a:gd name="connsiteX6" fmla="*/ 0 w 9144000"/>
              <a:gd name="connsiteY6" fmla="*/ 0 h 5014780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630713"/>
              <a:gd name="connsiteY0" fmla="*/ 0 h 4925518"/>
              <a:gd name="connsiteX1" fmla="*/ 9144000 w 9630713"/>
              <a:gd name="connsiteY1" fmla="*/ 0 h 4925518"/>
              <a:gd name="connsiteX2" fmla="*/ 9140734 w 9630713"/>
              <a:gd name="connsiteY2" fmla="*/ 4677323 h 4925518"/>
              <a:gd name="connsiteX3" fmla="*/ 6084026 w 9630713"/>
              <a:gd name="connsiteY3" fmla="*/ 4677322 h 4925518"/>
              <a:gd name="connsiteX4" fmla="*/ 6084025 w 9630713"/>
              <a:gd name="connsiteY4" fmla="*/ 4925518 h 4925518"/>
              <a:gd name="connsiteX5" fmla="*/ 0 w 9630713"/>
              <a:gd name="connsiteY5" fmla="*/ 4920709 h 4925518"/>
              <a:gd name="connsiteX6" fmla="*/ 0 w 9630713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205845"/>
              <a:gd name="connsiteY0" fmla="*/ 0 h 4925518"/>
              <a:gd name="connsiteX1" fmla="*/ 9144000 w 9205845"/>
              <a:gd name="connsiteY1" fmla="*/ 0 h 4925518"/>
              <a:gd name="connsiteX2" fmla="*/ 9140734 w 9205845"/>
              <a:gd name="connsiteY2" fmla="*/ 4677323 h 4925518"/>
              <a:gd name="connsiteX3" fmla="*/ 6084026 w 9205845"/>
              <a:gd name="connsiteY3" fmla="*/ 4677322 h 4925518"/>
              <a:gd name="connsiteX4" fmla="*/ 6084025 w 9205845"/>
              <a:gd name="connsiteY4" fmla="*/ 4925518 h 4925518"/>
              <a:gd name="connsiteX5" fmla="*/ 0 w 9205845"/>
              <a:gd name="connsiteY5" fmla="*/ 4920709 h 4925518"/>
              <a:gd name="connsiteX6" fmla="*/ 0 w 9205845"/>
              <a:gd name="connsiteY6" fmla="*/ 0 h 4925518"/>
              <a:gd name="connsiteX0" fmla="*/ 0 w 9144000"/>
              <a:gd name="connsiteY0" fmla="*/ 0 h 4925518"/>
              <a:gd name="connsiteX1" fmla="*/ 9144000 w 9144000"/>
              <a:gd name="connsiteY1" fmla="*/ 0 h 4925518"/>
              <a:gd name="connsiteX2" fmla="*/ 9140734 w 9144000"/>
              <a:gd name="connsiteY2" fmla="*/ 4677323 h 4925518"/>
              <a:gd name="connsiteX3" fmla="*/ 6084026 w 9144000"/>
              <a:gd name="connsiteY3" fmla="*/ 4677322 h 4925518"/>
              <a:gd name="connsiteX4" fmla="*/ 6084025 w 9144000"/>
              <a:gd name="connsiteY4" fmla="*/ 4925518 h 4925518"/>
              <a:gd name="connsiteX5" fmla="*/ 0 w 9144000"/>
              <a:gd name="connsiteY5" fmla="*/ 4920709 h 4925518"/>
              <a:gd name="connsiteX6" fmla="*/ 0 w 9144000"/>
              <a:gd name="connsiteY6" fmla="*/ 0 h 4925518"/>
              <a:gd name="connsiteX0" fmla="*/ 0 w 9144000"/>
              <a:gd name="connsiteY0" fmla="*/ 0 h 4920709"/>
              <a:gd name="connsiteX1" fmla="*/ 9144000 w 9144000"/>
              <a:gd name="connsiteY1" fmla="*/ 0 h 4920709"/>
              <a:gd name="connsiteX2" fmla="*/ 9140734 w 9144000"/>
              <a:gd name="connsiteY2" fmla="*/ 4677323 h 4920709"/>
              <a:gd name="connsiteX3" fmla="*/ 6084026 w 9144000"/>
              <a:gd name="connsiteY3" fmla="*/ 4677322 h 4920709"/>
              <a:gd name="connsiteX4" fmla="*/ 6084025 w 9144000"/>
              <a:gd name="connsiteY4" fmla="*/ 4920452 h 4920709"/>
              <a:gd name="connsiteX5" fmla="*/ 0 w 9144000"/>
              <a:gd name="connsiteY5" fmla="*/ 4920709 h 4920709"/>
              <a:gd name="connsiteX6" fmla="*/ 0 w 9144000"/>
              <a:gd name="connsiteY6" fmla="*/ 0 h 4920709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7623"/>
              <a:gd name="connsiteX1" fmla="*/ 9144000 w 9144000"/>
              <a:gd name="connsiteY1" fmla="*/ 0 h 4927623"/>
              <a:gd name="connsiteX2" fmla="*/ 9140734 w 9144000"/>
              <a:gd name="connsiteY2" fmla="*/ 4677323 h 4927623"/>
              <a:gd name="connsiteX3" fmla="*/ 6084026 w 9144000"/>
              <a:gd name="connsiteY3" fmla="*/ 4677322 h 4927623"/>
              <a:gd name="connsiteX4" fmla="*/ 6081643 w 9144000"/>
              <a:gd name="connsiteY4" fmla="*/ 4927623 h 4927623"/>
              <a:gd name="connsiteX5" fmla="*/ 0 w 9144000"/>
              <a:gd name="connsiteY5" fmla="*/ 4920709 h 4927623"/>
              <a:gd name="connsiteX6" fmla="*/ 0 w 9144000"/>
              <a:gd name="connsiteY6" fmla="*/ 0 h 492762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0 w 9144000"/>
              <a:gd name="connsiteY5" fmla="*/ 4920709 h 4925233"/>
              <a:gd name="connsiteX6" fmla="*/ 0 w 9144000"/>
              <a:gd name="connsiteY6" fmla="*/ 0 h 4925233"/>
              <a:gd name="connsiteX0" fmla="*/ 0 w 9144000"/>
              <a:gd name="connsiteY0" fmla="*/ 0 h 4925233"/>
              <a:gd name="connsiteX1" fmla="*/ 9144000 w 9144000"/>
              <a:gd name="connsiteY1" fmla="*/ 0 h 4925233"/>
              <a:gd name="connsiteX2" fmla="*/ 9140734 w 9144000"/>
              <a:gd name="connsiteY2" fmla="*/ 4677323 h 4925233"/>
              <a:gd name="connsiteX3" fmla="*/ 6084026 w 9144000"/>
              <a:gd name="connsiteY3" fmla="*/ 4677322 h 4925233"/>
              <a:gd name="connsiteX4" fmla="*/ 6081643 w 9144000"/>
              <a:gd name="connsiteY4" fmla="*/ 4925233 h 4925233"/>
              <a:gd name="connsiteX5" fmla="*/ 4763 w 9144000"/>
              <a:gd name="connsiteY5" fmla="*/ 4923100 h 4925233"/>
              <a:gd name="connsiteX6" fmla="*/ 0 w 9144000"/>
              <a:gd name="connsiteY6" fmla="*/ 0 h 4925233"/>
              <a:gd name="connsiteX0" fmla="*/ 2669 w 9146669"/>
              <a:gd name="connsiteY0" fmla="*/ 0 h 4925490"/>
              <a:gd name="connsiteX1" fmla="*/ 9146669 w 9146669"/>
              <a:gd name="connsiteY1" fmla="*/ 0 h 4925490"/>
              <a:gd name="connsiteX2" fmla="*/ 9143403 w 9146669"/>
              <a:gd name="connsiteY2" fmla="*/ 4677323 h 4925490"/>
              <a:gd name="connsiteX3" fmla="*/ 6086695 w 9146669"/>
              <a:gd name="connsiteY3" fmla="*/ 4677322 h 4925490"/>
              <a:gd name="connsiteX4" fmla="*/ 6084312 w 9146669"/>
              <a:gd name="connsiteY4" fmla="*/ 4925233 h 4925490"/>
              <a:gd name="connsiteX5" fmla="*/ 288 w 9146669"/>
              <a:gd name="connsiteY5" fmla="*/ 4925490 h 4925490"/>
              <a:gd name="connsiteX6" fmla="*/ 2669 w 9146669"/>
              <a:gd name="connsiteY6" fmla="*/ 0 h 4925490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5233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27624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2669 w 9146669"/>
              <a:gd name="connsiteY0" fmla="*/ 0 h 4930271"/>
              <a:gd name="connsiteX1" fmla="*/ 9146669 w 9146669"/>
              <a:gd name="connsiteY1" fmla="*/ 0 h 4930271"/>
              <a:gd name="connsiteX2" fmla="*/ 9143403 w 9146669"/>
              <a:gd name="connsiteY2" fmla="*/ 4677323 h 4930271"/>
              <a:gd name="connsiteX3" fmla="*/ 6086695 w 9146669"/>
              <a:gd name="connsiteY3" fmla="*/ 4677322 h 4930271"/>
              <a:gd name="connsiteX4" fmla="*/ 6084312 w 9146669"/>
              <a:gd name="connsiteY4" fmla="*/ 4930015 h 4930271"/>
              <a:gd name="connsiteX5" fmla="*/ 288 w 9146669"/>
              <a:gd name="connsiteY5" fmla="*/ 4930271 h 4930271"/>
              <a:gd name="connsiteX6" fmla="*/ 2669 w 9146669"/>
              <a:gd name="connsiteY6" fmla="*/ 0 h 4930271"/>
              <a:gd name="connsiteX0" fmla="*/ 4974 w 9148974"/>
              <a:gd name="connsiteY0" fmla="*/ 0 h 4930015"/>
              <a:gd name="connsiteX1" fmla="*/ 9148974 w 9148974"/>
              <a:gd name="connsiteY1" fmla="*/ 0 h 4930015"/>
              <a:gd name="connsiteX2" fmla="*/ 9145708 w 9148974"/>
              <a:gd name="connsiteY2" fmla="*/ 4677323 h 4930015"/>
              <a:gd name="connsiteX3" fmla="*/ 6089000 w 9148974"/>
              <a:gd name="connsiteY3" fmla="*/ 4677322 h 4930015"/>
              <a:gd name="connsiteX4" fmla="*/ 6086617 w 9148974"/>
              <a:gd name="connsiteY4" fmla="*/ 4930015 h 4930015"/>
              <a:gd name="connsiteX5" fmla="*/ 211 w 9148974"/>
              <a:gd name="connsiteY5" fmla="*/ 4927881 h 4930015"/>
              <a:gd name="connsiteX6" fmla="*/ 4974 w 9148974"/>
              <a:gd name="connsiteY6" fmla="*/ 0 h 4930015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2670 w 9146670"/>
              <a:gd name="connsiteY0" fmla="*/ 0 h 4930272"/>
              <a:gd name="connsiteX1" fmla="*/ 9146670 w 9146670"/>
              <a:gd name="connsiteY1" fmla="*/ 0 h 4930272"/>
              <a:gd name="connsiteX2" fmla="*/ 9143404 w 9146670"/>
              <a:gd name="connsiteY2" fmla="*/ 4677323 h 4930272"/>
              <a:gd name="connsiteX3" fmla="*/ 6086696 w 9146670"/>
              <a:gd name="connsiteY3" fmla="*/ 4677322 h 4930272"/>
              <a:gd name="connsiteX4" fmla="*/ 6084313 w 9146670"/>
              <a:gd name="connsiteY4" fmla="*/ 4930015 h 4930272"/>
              <a:gd name="connsiteX5" fmla="*/ 289 w 9146670"/>
              <a:gd name="connsiteY5" fmla="*/ 4930272 h 4930272"/>
              <a:gd name="connsiteX6" fmla="*/ 2670 w 9146670"/>
              <a:gd name="connsiteY6" fmla="*/ 0 h 4930272"/>
              <a:gd name="connsiteX0" fmla="*/ 459 w 9144459"/>
              <a:gd name="connsiteY0" fmla="*/ 0 h 4932662"/>
              <a:gd name="connsiteX1" fmla="*/ 9144459 w 9144459"/>
              <a:gd name="connsiteY1" fmla="*/ 0 h 4932662"/>
              <a:gd name="connsiteX2" fmla="*/ 9141193 w 9144459"/>
              <a:gd name="connsiteY2" fmla="*/ 4677323 h 4932662"/>
              <a:gd name="connsiteX3" fmla="*/ 6084485 w 9144459"/>
              <a:gd name="connsiteY3" fmla="*/ 4677322 h 4932662"/>
              <a:gd name="connsiteX4" fmla="*/ 6082102 w 9144459"/>
              <a:gd name="connsiteY4" fmla="*/ 4930015 h 4932662"/>
              <a:gd name="connsiteX5" fmla="*/ 459 w 9144459"/>
              <a:gd name="connsiteY5" fmla="*/ 4932662 h 4932662"/>
              <a:gd name="connsiteX6" fmla="*/ 459 w 9144459"/>
              <a:gd name="connsiteY6" fmla="*/ 0 h 4932662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15929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6867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2104 w 9144459"/>
              <a:gd name="connsiteY3" fmla="*/ 4674931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77323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1193 w 9144459"/>
              <a:gd name="connsiteY2" fmla="*/ 4682105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4459"/>
              <a:gd name="connsiteY0" fmla="*/ 0 h 4930015"/>
              <a:gd name="connsiteX1" fmla="*/ 9144459 w 9144459"/>
              <a:gd name="connsiteY1" fmla="*/ 0 h 4930015"/>
              <a:gd name="connsiteX2" fmla="*/ 9143574 w 9144459"/>
              <a:gd name="connsiteY2" fmla="*/ 4682106 h 4930015"/>
              <a:gd name="connsiteX3" fmla="*/ 6084485 w 9144459"/>
              <a:gd name="connsiteY3" fmla="*/ 4677322 h 4930015"/>
              <a:gd name="connsiteX4" fmla="*/ 6082102 w 9144459"/>
              <a:gd name="connsiteY4" fmla="*/ 4930015 h 4930015"/>
              <a:gd name="connsiteX5" fmla="*/ 459 w 9144459"/>
              <a:gd name="connsiteY5" fmla="*/ 4927881 h 4930015"/>
              <a:gd name="connsiteX6" fmla="*/ 459 w 9144459"/>
              <a:gd name="connsiteY6" fmla="*/ 0 h 4930015"/>
              <a:gd name="connsiteX0" fmla="*/ 459 w 9146335"/>
              <a:gd name="connsiteY0" fmla="*/ 0 h 4930015"/>
              <a:gd name="connsiteX1" fmla="*/ 9144459 w 9146335"/>
              <a:gd name="connsiteY1" fmla="*/ 0 h 4930015"/>
              <a:gd name="connsiteX2" fmla="*/ 9145955 w 9146335"/>
              <a:gd name="connsiteY2" fmla="*/ 4682107 h 4930015"/>
              <a:gd name="connsiteX3" fmla="*/ 6084485 w 9146335"/>
              <a:gd name="connsiteY3" fmla="*/ 4677322 h 4930015"/>
              <a:gd name="connsiteX4" fmla="*/ 6082102 w 9146335"/>
              <a:gd name="connsiteY4" fmla="*/ 4930015 h 4930015"/>
              <a:gd name="connsiteX5" fmla="*/ 459 w 9146335"/>
              <a:gd name="connsiteY5" fmla="*/ 4927881 h 4930015"/>
              <a:gd name="connsiteX6" fmla="*/ 459 w 914633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8210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459 w 9145955"/>
              <a:gd name="connsiteY0" fmla="*/ 0 h 4930015"/>
              <a:gd name="connsiteX1" fmla="*/ 9144459 w 9145955"/>
              <a:gd name="connsiteY1" fmla="*/ 0 h 4930015"/>
              <a:gd name="connsiteX2" fmla="*/ 9145955 w 9145955"/>
              <a:gd name="connsiteY2" fmla="*/ 4679717 h 4930015"/>
              <a:gd name="connsiteX3" fmla="*/ 6084485 w 9145955"/>
              <a:gd name="connsiteY3" fmla="*/ 4677322 h 4930015"/>
              <a:gd name="connsiteX4" fmla="*/ 6082102 w 9145955"/>
              <a:gd name="connsiteY4" fmla="*/ 4930015 h 4930015"/>
              <a:gd name="connsiteX5" fmla="*/ 459 w 9145955"/>
              <a:gd name="connsiteY5" fmla="*/ 4927881 h 4930015"/>
              <a:gd name="connsiteX6" fmla="*/ 459 w 9145955"/>
              <a:gd name="connsiteY6" fmla="*/ 0 h 4930015"/>
              <a:gd name="connsiteX0" fmla="*/ 7310 w 9152806"/>
              <a:gd name="connsiteY0" fmla="*/ 0 h 4930015"/>
              <a:gd name="connsiteX1" fmla="*/ 9151310 w 9152806"/>
              <a:gd name="connsiteY1" fmla="*/ 0 h 4930015"/>
              <a:gd name="connsiteX2" fmla="*/ 9152806 w 9152806"/>
              <a:gd name="connsiteY2" fmla="*/ 4679717 h 4930015"/>
              <a:gd name="connsiteX3" fmla="*/ 6091336 w 9152806"/>
              <a:gd name="connsiteY3" fmla="*/ 4677322 h 4930015"/>
              <a:gd name="connsiteX4" fmla="*/ 6088953 w 9152806"/>
              <a:gd name="connsiteY4" fmla="*/ 4930015 h 4930015"/>
              <a:gd name="connsiteX5" fmla="*/ 166 w 9152806"/>
              <a:gd name="connsiteY5" fmla="*/ 4927881 h 4930015"/>
              <a:gd name="connsiteX6" fmla="*/ 7310 w 9152806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5491 h 4930015"/>
              <a:gd name="connsiteX6" fmla="*/ 4975 w 9150471"/>
              <a:gd name="connsiteY6" fmla="*/ 0 h 4930015"/>
              <a:gd name="connsiteX0" fmla="*/ 4975 w 9150471"/>
              <a:gd name="connsiteY0" fmla="*/ 0 h 4930015"/>
              <a:gd name="connsiteX1" fmla="*/ 9148975 w 9150471"/>
              <a:gd name="connsiteY1" fmla="*/ 0 h 4930015"/>
              <a:gd name="connsiteX2" fmla="*/ 9150471 w 9150471"/>
              <a:gd name="connsiteY2" fmla="*/ 4679717 h 4930015"/>
              <a:gd name="connsiteX3" fmla="*/ 6089001 w 9150471"/>
              <a:gd name="connsiteY3" fmla="*/ 4677322 h 4930015"/>
              <a:gd name="connsiteX4" fmla="*/ 6086618 w 9150471"/>
              <a:gd name="connsiteY4" fmla="*/ 4930015 h 4930015"/>
              <a:gd name="connsiteX5" fmla="*/ 212 w 9150471"/>
              <a:gd name="connsiteY5" fmla="*/ 4927882 h 4930015"/>
              <a:gd name="connsiteX6" fmla="*/ 4975 w 9150471"/>
              <a:gd name="connsiteY6" fmla="*/ 0 h 4930015"/>
              <a:gd name="connsiteX0" fmla="*/ 459 w 9150717"/>
              <a:gd name="connsiteY0" fmla="*/ 0 h 4930015"/>
              <a:gd name="connsiteX1" fmla="*/ 9149221 w 9150717"/>
              <a:gd name="connsiteY1" fmla="*/ 0 h 4930015"/>
              <a:gd name="connsiteX2" fmla="*/ 9150717 w 9150717"/>
              <a:gd name="connsiteY2" fmla="*/ 4679717 h 4930015"/>
              <a:gd name="connsiteX3" fmla="*/ 6089247 w 9150717"/>
              <a:gd name="connsiteY3" fmla="*/ 4677322 h 4930015"/>
              <a:gd name="connsiteX4" fmla="*/ 6086864 w 9150717"/>
              <a:gd name="connsiteY4" fmla="*/ 4930015 h 4930015"/>
              <a:gd name="connsiteX5" fmla="*/ 458 w 9150717"/>
              <a:gd name="connsiteY5" fmla="*/ 4927882 h 4930015"/>
              <a:gd name="connsiteX6" fmla="*/ 459 w 9150717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7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5480"/>
              <a:gd name="connsiteY0" fmla="*/ 0 h 4930015"/>
              <a:gd name="connsiteX1" fmla="*/ 9151602 w 9155480"/>
              <a:gd name="connsiteY1" fmla="*/ 0 h 4930015"/>
              <a:gd name="connsiteX2" fmla="*/ 9155480 w 9155480"/>
              <a:gd name="connsiteY2" fmla="*/ 4672546 h 4930015"/>
              <a:gd name="connsiteX3" fmla="*/ 6089247 w 9155480"/>
              <a:gd name="connsiteY3" fmla="*/ 4677322 h 4930015"/>
              <a:gd name="connsiteX4" fmla="*/ 6086864 w 9155480"/>
              <a:gd name="connsiteY4" fmla="*/ 4930015 h 4930015"/>
              <a:gd name="connsiteX5" fmla="*/ 458 w 9155480"/>
              <a:gd name="connsiteY5" fmla="*/ 4927882 h 4930015"/>
              <a:gd name="connsiteX6" fmla="*/ 459 w 9155480"/>
              <a:gd name="connsiteY6" fmla="*/ 0 h 4930015"/>
              <a:gd name="connsiteX0" fmla="*/ 459 w 9153099"/>
              <a:gd name="connsiteY0" fmla="*/ 0 h 4930015"/>
              <a:gd name="connsiteX1" fmla="*/ 9151602 w 9153099"/>
              <a:gd name="connsiteY1" fmla="*/ 0 h 4930015"/>
              <a:gd name="connsiteX2" fmla="*/ 9153099 w 9153099"/>
              <a:gd name="connsiteY2" fmla="*/ 4674936 h 4930015"/>
              <a:gd name="connsiteX3" fmla="*/ 6089247 w 9153099"/>
              <a:gd name="connsiteY3" fmla="*/ 4677322 h 4930015"/>
              <a:gd name="connsiteX4" fmla="*/ 6086864 w 9153099"/>
              <a:gd name="connsiteY4" fmla="*/ 4930015 h 4930015"/>
              <a:gd name="connsiteX5" fmla="*/ 458 w 9153099"/>
              <a:gd name="connsiteY5" fmla="*/ 4927882 h 4930015"/>
              <a:gd name="connsiteX6" fmla="*/ 459 w 9153099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9717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48337 w 9151602"/>
              <a:gd name="connsiteY2" fmla="*/ 467254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493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4930015"/>
              <a:gd name="connsiteX1" fmla="*/ 9151602 w 9151602"/>
              <a:gd name="connsiteY1" fmla="*/ 0 h 4930015"/>
              <a:gd name="connsiteX2" fmla="*/ 9150718 w 9151602"/>
              <a:gd name="connsiteY2" fmla="*/ 4677326 h 4930015"/>
              <a:gd name="connsiteX3" fmla="*/ 6089247 w 9151602"/>
              <a:gd name="connsiteY3" fmla="*/ 4677322 h 4930015"/>
              <a:gd name="connsiteX4" fmla="*/ 6086864 w 9151602"/>
              <a:gd name="connsiteY4" fmla="*/ 4930015 h 4930015"/>
              <a:gd name="connsiteX5" fmla="*/ 458 w 9151602"/>
              <a:gd name="connsiteY5" fmla="*/ 4927882 h 4930015"/>
              <a:gd name="connsiteX6" fmla="*/ 459 w 9151602"/>
              <a:gd name="connsiteY6" fmla="*/ 0 h 4930015"/>
              <a:gd name="connsiteX0" fmla="*/ 459 w 9151602"/>
              <a:gd name="connsiteY0" fmla="*/ 0 h 6247477"/>
              <a:gd name="connsiteX1" fmla="*/ 9151602 w 9151602"/>
              <a:gd name="connsiteY1" fmla="*/ 1317462 h 6247477"/>
              <a:gd name="connsiteX2" fmla="*/ 9150718 w 9151602"/>
              <a:gd name="connsiteY2" fmla="*/ 5994788 h 6247477"/>
              <a:gd name="connsiteX3" fmla="*/ 6089247 w 9151602"/>
              <a:gd name="connsiteY3" fmla="*/ 5994784 h 6247477"/>
              <a:gd name="connsiteX4" fmla="*/ 6086864 w 9151602"/>
              <a:gd name="connsiteY4" fmla="*/ 6247477 h 6247477"/>
              <a:gd name="connsiteX5" fmla="*/ 458 w 9151602"/>
              <a:gd name="connsiteY5" fmla="*/ 6245344 h 6247477"/>
              <a:gd name="connsiteX6" fmla="*/ 459 w 9151602"/>
              <a:gd name="connsiteY6" fmla="*/ 0 h 6247477"/>
              <a:gd name="connsiteX0" fmla="*/ 459 w 9151602"/>
              <a:gd name="connsiteY0" fmla="*/ 0 h 6247477"/>
              <a:gd name="connsiteX1" fmla="*/ 9151602 w 9151602"/>
              <a:gd name="connsiteY1" fmla="*/ 0 h 6247477"/>
              <a:gd name="connsiteX2" fmla="*/ 9150718 w 9151602"/>
              <a:gd name="connsiteY2" fmla="*/ 5994788 h 6247477"/>
              <a:gd name="connsiteX3" fmla="*/ 6089247 w 9151602"/>
              <a:gd name="connsiteY3" fmla="*/ 5994784 h 6247477"/>
              <a:gd name="connsiteX4" fmla="*/ 6086864 w 9151602"/>
              <a:gd name="connsiteY4" fmla="*/ 6247477 h 6247477"/>
              <a:gd name="connsiteX5" fmla="*/ 458 w 9151602"/>
              <a:gd name="connsiteY5" fmla="*/ 6245344 h 6247477"/>
              <a:gd name="connsiteX6" fmla="*/ 459 w 9151602"/>
              <a:gd name="connsiteY6" fmla="*/ 0 h 6247477"/>
              <a:gd name="connsiteX0" fmla="*/ 0 w 9153601"/>
              <a:gd name="connsiteY0" fmla="*/ 0 h 6247477"/>
              <a:gd name="connsiteX1" fmla="*/ 9153601 w 9153601"/>
              <a:gd name="connsiteY1" fmla="*/ 0 h 6247477"/>
              <a:gd name="connsiteX2" fmla="*/ 9152717 w 9153601"/>
              <a:gd name="connsiteY2" fmla="*/ 5994788 h 6247477"/>
              <a:gd name="connsiteX3" fmla="*/ 6091246 w 9153601"/>
              <a:gd name="connsiteY3" fmla="*/ 5994784 h 6247477"/>
              <a:gd name="connsiteX4" fmla="*/ 6088863 w 9153601"/>
              <a:gd name="connsiteY4" fmla="*/ 6247477 h 6247477"/>
              <a:gd name="connsiteX5" fmla="*/ 2457 w 9153601"/>
              <a:gd name="connsiteY5" fmla="*/ 6245344 h 6247477"/>
              <a:gd name="connsiteX6" fmla="*/ 0 w 9153601"/>
              <a:gd name="connsiteY6" fmla="*/ 0 h 6247477"/>
              <a:gd name="connsiteX0" fmla="*/ 0 w 9153601"/>
              <a:gd name="connsiteY0" fmla="*/ 0 h 6252412"/>
              <a:gd name="connsiteX1" fmla="*/ 9153601 w 9153601"/>
              <a:gd name="connsiteY1" fmla="*/ 4935 h 6252412"/>
              <a:gd name="connsiteX2" fmla="*/ 9152717 w 9153601"/>
              <a:gd name="connsiteY2" fmla="*/ 5999723 h 6252412"/>
              <a:gd name="connsiteX3" fmla="*/ 6091246 w 9153601"/>
              <a:gd name="connsiteY3" fmla="*/ 5999719 h 6252412"/>
              <a:gd name="connsiteX4" fmla="*/ 6088863 w 9153601"/>
              <a:gd name="connsiteY4" fmla="*/ 6252412 h 6252412"/>
              <a:gd name="connsiteX5" fmla="*/ 2457 w 9153601"/>
              <a:gd name="connsiteY5" fmla="*/ 6250279 h 6252412"/>
              <a:gd name="connsiteX6" fmla="*/ 0 w 9153601"/>
              <a:gd name="connsiteY6" fmla="*/ 0 h 6252412"/>
              <a:gd name="connsiteX0" fmla="*/ 0 w 9152717"/>
              <a:gd name="connsiteY0" fmla="*/ 0 h 6252412"/>
              <a:gd name="connsiteX1" fmla="*/ 9151143 w 9152717"/>
              <a:gd name="connsiteY1" fmla="*/ 0 h 6252412"/>
              <a:gd name="connsiteX2" fmla="*/ 9152717 w 9152717"/>
              <a:gd name="connsiteY2" fmla="*/ 5999723 h 6252412"/>
              <a:gd name="connsiteX3" fmla="*/ 6091246 w 9152717"/>
              <a:gd name="connsiteY3" fmla="*/ 5999719 h 6252412"/>
              <a:gd name="connsiteX4" fmla="*/ 6088863 w 9152717"/>
              <a:gd name="connsiteY4" fmla="*/ 6252412 h 6252412"/>
              <a:gd name="connsiteX5" fmla="*/ 2457 w 9152717"/>
              <a:gd name="connsiteY5" fmla="*/ 6250279 h 6252412"/>
              <a:gd name="connsiteX6" fmla="*/ 0 w 9152717"/>
              <a:gd name="connsiteY6" fmla="*/ 0 h 6252412"/>
              <a:gd name="connsiteX0" fmla="*/ 0 w 9152717"/>
              <a:gd name="connsiteY0" fmla="*/ 0 h 6252412"/>
              <a:gd name="connsiteX1" fmla="*/ 9151143 w 9152717"/>
              <a:gd name="connsiteY1" fmla="*/ 0 h 6252412"/>
              <a:gd name="connsiteX2" fmla="*/ 9152717 w 9152717"/>
              <a:gd name="connsiteY2" fmla="*/ 6004344 h 6252412"/>
              <a:gd name="connsiteX3" fmla="*/ 6091246 w 9152717"/>
              <a:gd name="connsiteY3" fmla="*/ 5999719 h 6252412"/>
              <a:gd name="connsiteX4" fmla="*/ 6088863 w 9152717"/>
              <a:gd name="connsiteY4" fmla="*/ 6252412 h 6252412"/>
              <a:gd name="connsiteX5" fmla="*/ 2457 w 9152717"/>
              <a:gd name="connsiteY5" fmla="*/ 6250279 h 6252412"/>
              <a:gd name="connsiteX6" fmla="*/ 0 w 9152717"/>
              <a:gd name="connsiteY6" fmla="*/ 0 h 6252412"/>
              <a:gd name="connsiteX0" fmla="*/ 0 w 9152717"/>
              <a:gd name="connsiteY0" fmla="*/ 0 h 6252412"/>
              <a:gd name="connsiteX1" fmla="*/ 9151143 w 9152717"/>
              <a:gd name="connsiteY1" fmla="*/ 0 h 6252412"/>
              <a:gd name="connsiteX2" fmla="*/ 9152717 w 9152717"/>
              <a:gd name="connsiteY2" fmla="*/ 6004344 h 6252412"/>
              <a:gd name="connsiteX3" fmla="*/ 6091246 w 9152717"/>
              <a:gd name="connsiteY3" fmla="*/ 5999719 h 6252412"/>
              <a:gd name="connsiteX4" fmla="*/ 6088863 w 9152717"/>
              <a:gd name="connsiteY4" fmla="*/ 6252412 h 6252412"/>
              <a:gd name="connsiteX5" fmla="*/ 2457 w 9152717"/>
              <a:gd name="connsiteY5" fmla="*/ 6250279 h 6252412"/>
              <a:gd name="connsiteX6" fmla="*/ 0 w 9152717"/>
              <a:gd name="connsiteY6" fmla="*/ 0 h 6252412"/>
              <a:gd name="connsiteX0" fmla="*/ 0 w 9152717"/>
              <a:gd name="connsiteY0" fmla="*/ 0 h 6252412"/>
              <a:gd name="connsiteX1" fmla="*/ 9151143 w 9152717"/>
              <a:gd name="connsiteY1" fmla="*/ 0 h 6252412"/>
              <a:gd name="connsiteX2" fmla="*/ 9152717 w 9152717"/>
              <a:gd name="connsiteY2" fmla="*/ 6004344 h 6252412"/>
              <a:gd name="connsiteX3" fmla="*/ 6090522 w 9152717"/>
              <a:gd name="connsiteY3" fmla="*/ 6004344 h 6252412"/>
              <a:gd name="connsiteX4" fmla="*/ 6088863 w 9152717"/>
              <a:gd name="connsiteY4" fmla="*/ 6252412 h 6252412"/>
              <a:gd name="connsiteX5" fmla="*/ 2457 w 9152717"/>
              <a:gd name="connsiteY5" fmla="*/ 6250279 h 6252412"/>
              <a:gd name="connsiteX6" fmla="*/ 0 w 9152717"/>
              <a:gd name="connsiteY6" fmla="*/ 0 h 6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2717" h="6252412">
                <a:moveTo>
                  <a:pt x="0" y="0"/>
                </a:moveTo>
                <a:lnTo>
                  <a:pt x="9151143" y="0"/>
                </a:lnTo>
                <a:cubicBezTo>
                  <a:pt x="9150054" y="1559108"/>
                  <a:pt x="9151969" y="3663290"/>
                  <a:pt x="9152717" y="6004344"/>
                </a:cubicBezTo>
                <a:lnTo>
                  <a:pt x="6090522" y="6004344"/>
                </a:lnTo>
                <a:cubicBezTo>
                  <a:pt x="6089433" y="6085987"/>
                  <a:pt x="6089952" y="6170769"/>
                  <a:pt x="6088863" y="6252412"/>
                </a:cubicBezTo>
                <a:lnTo>
                  <a:pt x="2457" y="6250279"/>
                </a:lnTo>
                <a:cubicBezTo>
                  <a:pt x="869" y="4609246"/>
                  <a:pt x="1588" y="164103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09" y="2600909"/>
            <a:ext cx="5249435" cy="10644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="" xmlns:p14="http://schemas.microsoft.com/office/powerpoint/2010/main" val="299068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="" xmlns:p14="http://schemas.microsoft.com/office/powerpoint/2010/main" val="8269678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ADE09-69C4-4165-829A-D8F948447064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="" xmlns:p14="http://schemas.microsoft.com/office/powerpoint/2010/main" val="3011088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C014-D5AF-4338-BBFF-6BB256F3E3C2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="" xmlns:p14="http://schemas.microsoft.com/office/powerpoint/2010/main" val="4113927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x1: Titel og Bulle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0" y="1314450"/>
            <a:ext cx="9144000" cy="4911725"/>
          </a:xfrm>
          <a:custGeom>
            <a:avLst/>
            <a:gdLst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4000 w 9144000"/>
              <a:gd name="connsiteY2" fmla="*/ 4911725 h 4911725"/>
              <a:gd name="connsiteX3" fmla="*/ 0 w 9144000"/>
              <a:gd name="connsiteY3" fmla="*/ 4911725 h 4911725"/>
              <a:gd name="connsiteX4" fmla="*/ 0 w 9144000"/>
              <a:gd name="connsiteY4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4000 w 9144000"/>
              <a:gd name="connsiteY2" fmla="*/ 4911725 h 4911725"/>
              <a:gd name="connsiteX3" fmla="*/ 6072809 w 9144000"/>
              <a:gd name="connsiteY3" fmla="*/ 4907446 h 4911725"/>
              <a:gd name="connsiteX4" fmla="*/ 0 w 9144000"/>
              <a:gd name="connsiteY4" fmla="*/ 4911725 h 4911725"/>
              <a:gd name="connsiteX5" fmla="*/ 0 w 9144000"/>
              <a:gd name="connsiteY5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72809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1435 w 9144000"/>
              <a:gd name="connsiteY2" fmla="*/ 4658860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1435 w 9144000"/>
              <a:gd name="connsiteY2" fmla="*/ 4658860 h 4911725"/>
              <a:gd name="connsiteX3" fmla="*/ 6083710 w 9144000"/>
              <a:gd name="connsiteY3" fmla="*/ 4661003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911725">
                <a:moveTo>
                  <a:pt x="0" y="0"/>
                </a:moveTo>
                <a:lnTo>
                  <a:pt x="9144000" y="0"/>
                </a:lnTo>
                <a:lnTo>
                  <a:pt x="9141435" y="4658860"/>
                </a:lnTo>
                <a:lnTo>
                  <a:pt x="6083710" y="4661003"/>
                </a:lnTo>
                <a:lnTo>
                  <a:pt x="6082642" y="4907446"/>
                </a:lnTo>
                <a:lnTo>
                  <a:pt x="0" y="4911725"/>
                </a:lnTo>
                <a:lnTo>
                  <a:pt x="0" y="0"/>
                </a:lnTo>
                <a:close/>
              </a:path>
            </a:pathLst>
          </a:custGeom>
          <a:solidFill>
            <a:srgbClr val="CAE6FF"/>
          </a:solidFill>
        </p:spPr>
        <p:txBody>
          <a:bodyPr lIns="540000" tIns="349200" rIns="540000" bIns="252000"/>
          <a:lstStyle/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</p:spTree>
    <p:extLst>
      <p:ext uri="{BB962C8B-B14F-4D97-AF65-F5344CB8AC3E}">
        <p14:creationId xmlns="" xmlns:p14="http://schemas.microsoft.com/office/powerpoint/2010/main" val="202887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x2: Titel og Bulle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" y="-1540"/>
            <a:ext cx="9142180" cy="6227716"/>
          </a:xfrm>
          <a:custGeom>
            <a:avLst/>
            <a:gdLst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4000 w 9144000"/>
              <a:gd name="connsiteY2" fmla="*/ 4911725 h 4911725"/>
              <a:gd name="connsiteX3" fmla="*/ 0 w 9144000"/>
              <a:gd name="connsiteY3" fmla="*/ 4911725 h 4911725"/>
              <a:gd name="connsiteX4" fmla="*/ 0 w 9144000"/>
              <a:gd name="connsiteY4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4000 w 9144000"/>
              <a:gd name="connsiteY2" fmla="*/ 4911725 h 4911725"/>
              <a:gd name="connsiteX3" fmla="*/ 6072809 w 9144000"/>
              <a:gd name="connsiteY3" fmla="*/ 4907446 h 4911725"/>
              <a:gd name="connsiteX4" fmla="*/ 0 w 9144000"/>
              <a:gd name="connsiteY4" fmla="*/ 4911725 h 4911725"/>
              <a:gd name="connsiteX5" fmla="*/ 0 w 9144000"/>
              <a:gd name="connsiteY5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72809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1435 w 9144000"/>
              <a:gd name="connsiteY2" fmla="*/ 4658860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1435 w 9144000"/>
              <a:gd name="connsiteY2" fmla="*/ 4658860 h 4911725"/>
              <a:gd name="connsiteX3" fmla="*/ 6083710 w 9144000"/>
              <a:gd name="connsiteY3" fmla="*/ 4661003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6220572"/>
              <a:gd name="connsiteX1" fmla="*/ 9144000 w 9144000"/>
              <a:gd name="connsiteY1" fmla="*/ 1308847 h 6220572"/>
              <a:gd name="connsiteX2" fmla="*/ 9141435 w 9144000"/>
              <a:gd name="connsiteY2" fmla="*/ 5967707 h 6220572"/>
              <a:gd name="connsiteX3" fmla="*/ 6083710 w 9144000"/>
              <a:gd name="connsiteY3" fmla="*/ 5969850 h 6220572"/>
              <a:gd name="connsiteX4" fmla="*/ 6082642 w 9144000"/>
              <a:gd name="connsiteY4" fmla="*/ 6216293 h 6220572"/>
              <a:gd name="connsiteX5" fmla="*/ 0 w 9144000"/>
              <a:gd name="connsiteY5" fmla="*/ 6220572 h 6220572"/>
              <a:gd name="connsiteX6" fmla="*/ 0 w 9144000"/>
              <a:gd name="connsiteY6" fmla="*/ 0 h 6220572"/>
              <a:gd name="connsiteX0" fmla="*/ 0 w 9141435"/>
              <a:gd name="connsiteY0" fmla="*/ 8965 h 6229537"/>
              <a:gd name="connsiteX1" fmla="*/ 9135036 w 9141435"/>
              <a:gd name="connsiteY1" fmla="*/ 0 h 6229537"/>
              <a:gd name="connsiteX2" fmla="*/ 9141435 w 9141435"/>
              <a:gd name="connsiteY2" fmla="*/ 5976672 h 6229537"/>
              <a:gd name="connsiteX3" fmla="*/ 6083710 w 9141435"/>
              <a:gd name="connsiteY3" fmla="*/ 5978815 h 6229537"/>
              <a:gd name="connsiteX4" fmla="*/ 6082642 w 9141435"/>
              <a:gd name="connsiteY4" fmla="*/ 6225258 h 6229537"/>
              <a:gd name="connsiteX5" fmla="*/ 0 w 9141435"/>
              <a:gd name="connsiteY5" fmla="*/ 6229537 h 6229537"/>
              <a:gd name="connsiteX6" fmla="*/ 0 w 9141435"/>
              <a:gd name="connsiteY6" fmla="*/ 8965 h 6229537"/>
              <a:gd name="connsiteX0" fmla="*/ 0 w 9141435"/>
              <a:gd name="connsiteY0" fmla="*/ 1821 h 6229537"/>
              <a:gd name="connsiteX1" fmla="*/ 9135036 w 9141435"/>
              <a:gd name="connsiteY1" fmla="*/ 0 h 6229537"/>
              <a:gd name="connsiteX2" fmla="*/ 9141435 w 9141435"/>
              <a:gd name="connsiteY2" fmla="*/ 5976672 h 6229537"/>
              <a:gd name="connsiteX3" fmla="*/ 6083710 w 9141435"/>
              <a:gd name="connsiteY3" fmla="*/ 5978815 h 6229537"/>
              <a:gd name="connsiteX4" fmla="*/ 6082642 w 9141435"/>
              <a:gd name="connsiteY4" fmla="*/ 6225258 h 6229537"/>
              <a:gd name="connsiteX5" fmla="*/ 0 w 9141435"/>
              <a:gd name="connsiteY5" fmla="*/ 6229537 h 6229537"/>
              <a:gd name="connsiteX6" fmla="*/ 0 w 9141435"/>
              <a:gd name="connsiteY6" fmla="*/ 1821 h 6229537"/>
              <a:gd name="connsiteX0" fmla="*/ 0 w 9142180"/>
              <a:gd name="connsiteY0" fmla="*/ 0 h 6227716"/>
              <a:gd name="connsiteX1" fmla="*/ 9142180 w 9142180"/>
              <a:gd name="connsiteY1" fmla="*/ 560 h 6227716"/>
              <a:gd name="connsiteX2" fmla="*/ 9141435 w 9142180"/>
              <a:gd name="connsiteY2" fmla="*/ 5974851 h 6227716"/>
              <a:gd name="connsiteX3" fmla="*/ 6083710 w 9142180"/>
              <a:gd name="connsiteY3" fmla="*/ 5976994 h 6227716"/>
              <a:gd name="connsiteX4" fmla="*/ 6082642 w 9142180"/>
              <a:gd name="connsiteY4" fmla="*/ 6223437 h 6227716"/>
              <a:gd name="connsiteX5" fmla="*/ 0 w 9142180"/>
              <a:gd name="connsiteY5" fmla="*/ 6227716 h 6227716"/>
              <a:gd name="connsiteX6" fmla="*/ 0 w 9142180"/>
              <a:gd name="connsiteY6" fmla="*/ 0 h 622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2180" h="6227716">
                <a:moveTo>
                  <a:pt x="0" y="0"/>
                </a:moveTo>
                <a:lnTo>
                  <a:pt x="9142180" y="560"/>
                </a:lnTo>
                <a:cubicBezTo>
                  <a:pt x="9141932" y="1991990"/>
                  <a:pt x="9141683" y="3983421"/>
                  <a:pt x="9141435" y="5974851"/>
                </a:cubicBezTo>
                <a:lnTo>
                  <a:pt x="6083710" y="5976994"/>
                </a:lnTo>
                <a:lnTo>
                  <a:pt x="6082642" y="6223437"/>
                </a:lnTo>
                <a:lnTo>
                  <a:pt x="0" y="6227716"/>
                </a:lnTo>
                <a:lnTo>
                  <a:pt x="0" y="0"/>
                </a:lnTo>
                <a:close/>
              </a:path>
            </a:pathLst>
          </a:custGeom>
          <a:solidFill>
            <a:srgbClr val="CAE6FF"/>
          </a:solidFill>
        </p:spPr>
        <p:txBody>
          <a:bodyPr lIns="540000" tIns="1666800" rIns="540000" bIns="252000"/>
          <a:lstStyle/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="" xmlns:p14="http://schemas.microsoft.com/office/powerpoint/2010/main" val="3535577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er bulle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7DD6E-E10A-41A2-A535-94F7D1DC21F0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40001" y="1662113"/>
            <a:ext cx="3778000" cy="4564063"/>
          </a:xfrm>
        </p:spPr>
        <p:txBody>
          <a:bodyPr/>
          <a:lstStyle/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822826" y="1662113"/>
            <a:ext cx="3781425" cy="4564062"/>
          </a:xfrm>
        </p:spPr>
        <p:txBody>
          <a:bodyPr/>
          <a:lstStyle/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="" xmlns:p14="http://schemas.microsoft.com/office/powerpoint/2010/main" val="2882706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tekst og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7DD6E-E10A-41A2-A535-94F7D1DC21F0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40001" y="1662113"/>
            <a:ext cx="3778000" cy="4564063"/>
          </a:xfrm>
        </p:spPr>
        <p:txBody>
          <a:bodyPr/>
          <a:lstStyle>
            <a:lvl1pPr marL="0" indent="0">
              <a:buNone/>
              <a:defRPr b="1"/>
            </a:lvl1pPr>
            <a:lvl2pPr marL="180000">
              <a:defRPr/>
            </a:lvl2pPr>
            <a:lvl3pPr marL="360000">
              <a:lnSpc>
                <a:spcPct val="104000"/>
              </a:lnSpc>
              <a:defRPr sz="1600"/>
            </a:lvl3pPr>
            <a:lvl4pPr marL="540000">
              <a:defRPr/>
            </a:lvl4pPr>
            <a:lvl5pPr marL="720000">
              <a:defRPr/>
            </a:lvl5pPr>
          </a:lstStyle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88976" y="1314451"/>
            <a:ext cx="4455024" cy="4910881"/>
          </a:xfrm>
          <a:custGeom>
            <a:avLst/>
            <a:gdLst>
              <a:gd name="connsiteX0" fmla="*/ 0 w 4449914"/>
              <a:gd name="connsiteY0" fmla="*/ 0 h 4911724"/>
              <a:gd name="connsiteX1" fmla="*/ 4449914 w 4449914"/>
              <a:gd name="connsiteY1" fmla="*/ 0 h 4911724"/>
              <a:gd name="connsiteX2" fmla="*/ 4449914 w 4449914"/>
              <a:gd name="connsiteY2" fmla="*/ 4911724 h 4911724"/>
              <a:gd name="connsiteX3" fmla="*/ 0 w 4449914"/>
              <a:gd name="connsiteY3" fmla="*/ 4911724 h 4911724"/>
              <a:gd name="connsiteX4" fmla="*/ 0 w 4449914"/>
              <a:gd name="connsiteY4" fmla="*/ 0 h 4911724"/>
              <a:gd name="connsiteX0" fmla="*/ 0 w 4449914"/>
              <a:gd name="connsiteY0" fmla="*/ 0 h 4911724"/>
              <a:gd name="connsiteX1" fmla="*/ 4449914 w 4449914"/>
              <a:gd name="connsiteY1" fmla="*/ 0 h 4911724"/>
              <a:gd name="connsiteX2" fmla="*/ 4449914 w 4449914"/>
              <a:gd name="connsiteY2" fmla="*/ 4911724 h 4911724"/>
              <a:gd name="connsiteX3" fmla="*/ 1392409 w 4449914"/>
              <a:gd name="connsiteY3" fmla="*/ 4910985 h 4911724"/>
              <a:gd name="connsiteX4" fmla="*/ 0 w 4449914"/>
              <a:gd name="connsiteY4" fmla="*/ 4911724 h 4911724"/>
              <a:gd name="connsiteX5" fmla="*/ 0 w 4449914"/>
              <a:gd name="connsiteY5" fmla="*/ 0 h 4911724"/>
              <a:gd name="connsiteX0" fmla="*/ 0 w 4449914"/>
              <a:gd name="connsiteY0" fmla="*/ 0 h 4911724"/>
              <a:gd name="connsiteX1" fmla="*/ 4449914 w 4449914"/>
              <a:gd name="connsiteY1" fmla="*/ 0 h 4911724"/>
              <a:gd name="connsiteX2" fmla="*/ 4449914 w 4449914"/>
              <a:gd name="connsiteY2" fmla="*/ 4911724 h 4911724"/>
              <a:gd name="connsiteX3" fmla="*/ 1539590 w 4449914"/>
              <a:gd name="connsiteY3" fmla="*/ 4910985 h 4911724"/>
              <a:gd name="connsiteX4" fmla="*/ 1392409 w 4449914"/>
              <a:gd name="connsiteY4" fmla="*/ 4910985 h 4911724"/>
              <a:gd name="connsiteX5" fmla="*/ 0 w 4449914"/>
              <a:gd name="connsiteY5" fmla="*/ 4911724 h 4911724"/>
              <a:gd name="connsiteX6" fmla="*/ 0 w 4449914"/>
              <a:gd name="connsiteY6" fmla="*/ 0 h 4911724"/>
              <a:gd name="connsiteX0" fmla="*/ 0 w 4449914"/>
              <a:gd name="connsiteY0" fmla="*/ 0 h 4911724"/>
              <a:gd name="connsiteX1" fmla="*/ 4449914 w 4449914"/>
              <a:gd name="connsiteY1" fmla="*/ 0 h 4911724"/>
              <a:gd name="connsiteX2" fmla="*/ 4449914 w 4449914"/>
              <a:gd name="connsiteY2" fmla="*/ 4911724 h 4911724"/>
              <a:gd name="connsiteX3" fmla="*/ 1395540 w 4449914"/>
              <a:gd name="connsiteY3" fmla="*/ 4660464 h 4911724"/>
              <a:gd name="connsiteX4" fmla="*/ 1392409 w 4449914"/>
              <a:gd name="connsiteY4" fmla="*/ 4910985 h 4911724"/>
              <a:gd name="connsiteX5" fmla="*/ 0 w 4449914"/>
              <a:gd name="connsiteY5" fmla="*/ 4911724 h 4911724"/>
              <a:gd name="connsiteX6" fmla="*/ 0 w 4449914"/>
              <a:gd name="connsiteY6" fmla="*/ 0 h 4911724"/>
              <a:gd name="connsiteX0" fmla="*/ 0 w 4456178"/>
              <a:gd name="connsiteY0" fmla="*/ 0 h 4911724"/>
              <a:gd name="connsiteX1" fmla="*/ 4449914 w 4456178"/>
              <a:gd name="connsiteY1" fmla="*/ 0 h 4911724"/>
              <a:gd name="connsiteX2" fmla="*/ 4456178 w 4456178"/>
              <a:gd name="connsiteY2" fmla="*/ 4664335 h 4911724"/>
              <a:gd name="connsiteX3" fmla="*/ 1395540 w 4456178"/>
              <a:gd name="connsiteY3" fmla="*/ 4660464 h 4911724"/>
              <a:gd name="connsiteX4" fmla="*/ 1392409 w 4456178"/>
              <a:gd name="connsiteY4" fmla="*/ 4910985 h 4911724"/>
              <a:gd name="connsiteX5" fmla="*/ 0 w 4456178"/>
              <a:gd name="connsiteY5" fmla="*/ 4911724 h 4911724"/>
              <a:gd name="connsiteX6" fmla="*/ 0 w 4456178"/>
              <a:gd name="connsiteY6" fmla="*/ 0 h 4911724"/>
              <a:gd name="connsiteX0" fmla="*/ 0 w 4456178"/>
              <a:gd name="connsiteY0" fmla="*/ 0 h 4911724"/>
              <a:gd name="connsiteX1" fmla="*/ 4449914 w 4456178"/>
              <a:gd name="connsiteY1" fmla="*/ 0 h 4911724"/>
              <a:gd name="connsiteX2" fmla="*/ 4456178 w 4456178"/>
              <a:gd name="connsiteY2" fmla="*/ 4661203 h 4911724"/>
              <a:gd name="connsiteX3" fmla="*/ 1395540 w 4456178"/>
              <a:gd name="connsiteY3" fmla="*/ 4660464 h 4911724"/>
              <a:gd name="connsiteX4" fmla="*/ 1392409 w 4456178"/>
              <a:gd name="connsiteY4" fmla="*/ 4910985 h 4911724"/>
              <a:gd name="connsiteX5" fmla="*/ 0 w 4456178"/>
              <a:gd name="connsiteY5" fmla="*/ 4911724 h 4911724"/>
              <a:gd name="connsiteX6" fmla="*/ 0 w 4456178"/>
              <a:gd name="connsiteY6" fmla="*/ 0 h 4911724"/>
              <a:gd name="connsiteX0" fmla="*/ 0 w 4456178"/>
              <a:gd name="connsiteY0" fmla="*/ 0 h 4911724"/>
              <a:gd name="connsiteX1" fmla="*/ 4449914 w 4456178"/>
              <a:gd name="connsiteY1" fmla="*/ 0 h 4911724"/>
              <a:gd name="connsiteX2" fmla="*/ 4456178 w 4456178"/>
              <a:gd name="connsiteY2" fmla="*/ 4661203 h 4911724"/>
              <a:gd name="connsiteX3" fmla="*/ 1386080 w 4456178"/>
              <a:gd name="connsiteY3" fmla="*/ 4660464 h 4911724"/>
              <a:gd name="connsiteX4" fmla="*/ 1392409 w 4456178"/>
              <a:gd name="connsiteY4" fmla="*/ 4910985 h 4911724"/>
              <a:gd name="connsiteX5" fmla="*/ 0 w 4456178"/>
              <a:gd name="connsiteY5" fmla="*/ 4911724 h 4911724"/>
              <a:gd name="connsiteX6" fmla="*/ 0 w 4456178"/>
              <a:gd name="connsiteY6" fmla="*/ 0 h 4911724"/>
              <a:gd name="connsiteX0" fmla="*/ 0 w 4456178"/>
              <a:gd name="connsiteY0" fmla="*/ 0 h 4913365"/>
              <a:gd name="connsiteX1" fmla="*/ 4449914 w 4456178"/>
              <a:gd name="connsiteY1" fmla="*/ 0 h 4913365"/>
              <a:gd name="connsiteX2" fmla="*/ 4456178 w 4456178"/>
              <a:gd name="connsiteY2" fmla="*/ 4661203 h 4913365"/>
              <a:gd name="connsiteX3" fmla="*/ 1386080 w 4456178"/>
              <a:gd name="connsiteY3" fmla="*/ 4660464 h 4913365"/>
              <a:gd name="connsiteX4" fmla="*/ 1380584 w 4456178"/>
              <a:gd name="connsiteY4" fmla="*/ 4913365 h 4913365"/>
              <a:gd name="connsiteX5" fmla="*/ 0 w 4456178"/>
              <a:gd name="connsiteY5" fmla="*/ 4911724 h 4913365"/>
              <a:gd name="connsiteX6" fmla="*/ 0 w 4456178"/>
              <a:gd name="connsiteY6" fmla="*/ 0 h 4913365"/>
              <a:gd name="connsiteX0" fmla="*/ 0 w 4456178"/>
              <a:gd name="connsiteY0" fmla="*/ 0 h 4913366"/>
              <a:gd name="connsiteX1" fmla="*/ 4449914 w 4456178"/>
              <a:gd name="connsiteY1" fmla="*/ 0 h 4913366"/>
              <a:gd name="connsiteX2" fmla="*/ 4456178 w 4456178"/>
              <a:gd name="connsiteY2" fmla="*/ 4661203 h 4913366"/>
              <a:gd name="connsiteX3" fmla="*/ 1386080 w 4456178"/>
              <a:gd name="connsiteY3" fmla="*/ 4660464 h 4913366"/>
              <a:gd name="connsiteX4" fmla="*/ 1385315 w 4456178"/>
              <a:gd name="connsiteY4" fmla="*/ 4913366 h 4913366"/>
              <a:gd name="connsiteX5" fmla="*/ 0 w 4456178"/>
              <a:gd name="connsiteY5" fmla="*/ 4911724 h 4913366"/>
              <a:gd name="connsiteX6" fmla="*/ 0 w 4456178"/>
              <a:gd name="connsiteY6" fmla="*/ 0 h 4913366"/>
              <a:gd name="connsiteX0" fmla="*/ 0 w 4456178"/>
              <a:gd name="connsiteY0" fmla="*/ 0 h 4911724"/>
              <a:gd name="connsiteX1" fmla="*/ 4449914 w 4456178"/>
              <a:gd name="connsiteY1" fmla="*/ 0 h 4911724"/>
              <a:gd name="connsiteX2" fmla="*/ 4456178 w 4456178"/>
              <a:gd name="connsiteY2" fmla="*/ 4661203 h 4911724"/>
              <a:gd name="connsiteX3" fmla="*/ 1386080 w 4456178"/>
              <a:gd name="connsiteY3" fmla="*/ 4660464 h 4911724"/>
              <a:gd name="connsiteX4" fmla="*/ 1385315 w 4456178"/>
              <a:gd name="connsiteY4" fmla="*/ 4908606 h 4911724"/>
              <a:gd name="connsiteX5" fmla="*/ 0 w 4456178"/>
              <a:gd name="connsiteY5" fmla="*/ 4911724 h 4911724"/>
              <a:gd name="connsiteX6" fmla="*/ 0 w 4456178"/>
              <a:gd name="connsiteY6" fmla="*/ 0 h 4911724"/>
              <a:gd name="connsiteX0" fmla="*/ 0 w 4456178"/>
              <a:gd name="connsiteY0" fmla="*/ 0 h 4908606"/>
              <a:gd name="connsiteX1" fmla="*/ 4449914 w 4456178"/>
              <a:gd name="connsiteY1" fmla="*/ 0 h 4908606"/>
              <a:gd name="connsiteX2" fmla="*/ 4456178 w 4456178"/>
              <a:gd name="connsiteY2" fmla="*/ 4661203 h 4908606"/>
              <a:gd name="connsiteX3" fmla="*/ 1386080 w 4456178"/>
              <a:gd name="connsiteY3" fmla="*/ 4660464 h 4908606"/>
              <a:gd name="connsiteX4" fmla="*/ 1385315 w 4456178"/>
              <a:gd name="connsiteY4" fmla="*/ 4908606 h 4908606"/>
              <a:gd name="connsiteX5" fmla="*/ 2366 w 4456178"/>
              <a:gd name="connsiteY5" fmla="*/ 4904583 h 4908606"/>
              <a:gd name="connsiteX6" fmla="*/ 0 w 4456178"/>
              <a:gd name="connsiteY6" fmla="*/ 0 h 4908606"/>
              <a:gd name="connsiteX0" fmla="*/ 0 w 4456178"/>
              <a:gd name="connsiteY0" fmla="*/ 0 h 4908606"/>
              <a:gd name="connsiteX1" fmla="*/ 4449914 w 4456178"/>
              <a:gd name="connsiteY1" fmla="*/ 0 h 4908606"/>
              <a:gd name="connsiteX2" fmla="*/ 4456178 w 4456178"/>
              <a:gd name="connsiteY2" fmla="*/ 4661203 h 4908606"/>
              <a:gd name="connsiteX3" fmla="*/ 1386080 w 4456178"/>
              <a:gd name="connsiteY3" fmla="*/ 4660464 h 4908606"/>
              <a:gd name="connsiteX4" fmla="*/ 1385315 w 4456178"/>
              <a:gd name="connsiteY4" fmla="*/ 4908606 h 4908606"/>
              <a:gd name="connsiteX5" fmla="*/ 2366 w 4456178"/>
              <a:gd name="connsiteY5" fmla="*/ 4906964 h 4908606"/>
              <a:gd name="connsiteX6" fmla="*/ 0 w 4456178"/>
              <a:gd name="connsiteY6" fmla="*/ 0 h 4908606"/>
              <a:gd name="connsiteX0" fmla="*/ 0 w 4456178"/>
              <a:gd name="connsiteY0" fmla="*/ 0 h 4908606"/>
              <a:gd name="connsiteX1" fmla="*/ 4424500 w 4456178"/>
              <a:gd name="connsiteY1" fmla="*/ 0 h 4908606"/>
              <a:gd name="connsiteX2" fmla="*/ 4456178 w 4456178"/>
              <a:gd name="connsiteY2" fmla="*/ 4661203 h 4908606"/>
              <a:gd name="connsiteX3" fmla="*/ 1386080 w 4456178"/>
              <a:gd name="connsiteY3" fmla="*/ 4660464 h 4908606"/>
              <a:gd name="connsiteX4" fmla="*/ 1385315 w 4456178"/>
              <a:gd name="connsiteY4" fmla="*/ 4908606 h 4908606"/>
              <a:gd name="connsiteX5" fmla="*/ 2366 w 4456178"/>
              <a:gd name="connsiteY5" fmla="*/ 4906964 h 4908606"/>
              <a:gd name="connsiteX6" fmla="*/ 0 w 4456178"/>
              <a:gd name="connsiteY6" fmla="*/ 0 h 4908606"/>
              <a:gd name="connsiteX0" fmla="*/ 0 w 4424500"/>
              <a:gd name="connsiteY0" fmla="*/ 0 h 4908606"/>
              <a:gd name="connsiteX1" fmla="*/ 4424500 w 4424500"/>
              <a:gd name="connsiteY1" fmla="*/ 0 h 4908606"/>
              <a:gd name="connsiteX2" fmla="*/ 4424500 w 4424500"/>
              <a:gd name="connsiteY2" fmla="*/ 4661914 h 4908606"/>
              <a:gd name="connsiteX3" fmla="*/ 1386080 w 4424500"/>
              <a:gd name="connsiteY3" fmla="*/ 4660464 h 4908606"/>
              <a:gd name="connsiteX4" fmla="*/ 1385315 w 4424500"/>
              <a:gd name="connsiteY4" fmla="*/ 4908606 h 4908606"/>
              <a:gd name="connsiteX5" fmla="*/ 2366 w 4424500"/>
              <a:gd name="connsiteY5" fmla="*/ 4906964 h 4908606"/>
              <a:gd name="connsiteX6" fmla="*/ 0 w 4424500"/>
              <a:gd name="connsiteY6" fmla="*/ 0 h 4908606"/>
              <a:gd name="connsiteX0" fmla="*/ 0 w 4424500"/>
              <a:gd name="connsiteY0" fmla="*/ 0 h 4908606"/>
              <a:gd name="connsiteX1" fmla="*/ 4424500 w 4424500"/>
              <a:gd name="connsiteY1" fmla="*/ 0 h 4908606"/>
              <a:gd name="connsiteX2" fmla="*/ 4424500 w 4424500"/>
              <a:gd name="connsiteY2" fmla="*/ 4661914 h 4908606"/>
              <a:gd name="connsiteX3" fmla="*/ 1386080 w 4424500"/>
              <a:gd name="connsiteY3" fmla="*/ 4660464 h 4908606"/>
              <a:gd name="connsiteX4" fmla="*/ 1385315 w 4424500"/>
              <a:gd name="connsiteY4" fmla="*/ 4908606 h 4908606"/>
              <a:gd name="connsiteX5" fmla="*/ 2366 w 4424500"/>
              <a:gd name="connsiteY5" fmla="*/ 4906964 h 4908606"/>
              <a:gd name="connsiteX6" fmla="*/ 0 w 4424500"/>
              <a:gd name="connsiteY6" fmla="*/ 0 h 490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4500" h="4908606">
                <a:moveTo>
                  <a:pt x="0" y="0"/>
                </a:moveTo>
                <a:lnTo>
                  <a:pt x="4424500" y="0"/>
                </a:lnTo>
                <a:lnTo>
                  <a:pt x="4424500" y="4661914"/>
                </a:lnTo>
                <a:lnTo>
                  <a:pt x="1386080" y="4660464"/>
                </a:lnTo>
                <a:cubicBezTo>
                  <a:pt x="1385036" y="4743971"/>
                  <a:pt x="1386359" y="4825099"/>
                  <a:pt x="1385315" y="4908606"/>
                </a:cubicBezTo>
                <a:lnTo>
                  <a:pt x="2366" y="4906964"/>
                </a:lnTo>
                <a:cubicBezTo>
                  <a:pt x="1577" y="3272103"/>
                  <a:pt x="789" y="1634861"/>
                  <a:pt x="0" y="0"/>
                </a:cubicBez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3175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noProof="0" dirty="0" smtClean="0"/>
              <a:t>Klik på ikonet for at tilføje et billede</a:t>
            </a:r>
            <a:endParaRPr lang="da-DK" noProof="0" dirty="0"/>
          </a:p>
        </p:txBody>
      </p:sp>
    </p:spTree>
    <p:extLst>
      <p:ext uri="{BB962C8B-B14F-4D97-AF65-F5344CB8AC3E}">
        <p14:creationId xmlns="" xmlns:p14="http://schemas.microsoft.com/office/powerpoint/2010/main" val="4188010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x3: Tekst, Bullettekst og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1314450"/>
            <a:ext cx="6083299" cy="4911724"/>
          </a:xfrm>
          <a:solidFill>
            <a:srgbClr val="CAE6FF"/>
          </a:solidFill>
        </p:spPr>
        <p:txBody>
          <a:bodyPr lIns="540000" tIns="349200" rIns="180000" bIns="252000"/>
          <a:lstStyle>
            <a:lvl1pPr marL="0" indent="0">
              <a:buNone/>
              <a:defRPr b="1"/>
            </a:lvl1pPr>
            <a:lvl2pPr marL="180000">
              <a:defRPr/>
            </a:lvl2pPr>
            <a:lvl3pPr marL="360000">
              <a:lnSpc>
                <a:spcPct val="104000"/>
              </a:lnSpc>
              <a:defRPr sz="1600"/>
            </a:lvl3pPr>
            <a:lvl4pPr marL="540000">
              <a:defRPr/>
            </a:lvl4pPr>
            <a:lvl5pPr marL="720000">
              <a:defRPr/>
            </a:lvl5pPr>
          </a:lstStyle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7DD6E-E10A-41A2-A535-94F7D1DC21F0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212542" y="1314451"/>
            <a:ext cx="2931460" cy="4662488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 smtClean="0"/>
              <a:t>Klik på ikonet for at tilføje et billede</a:t>
            </a:r>
            <a:endParaRPr lang="da-DK" noProof="0" dirty="0"/>
          </a:p>
        </p:txBody>
      </p:sp>
    </p:spTree>
    <p:extLst>
      <p:ext uri="{BB962C8B-B14F-4D97-AF65-F5344CB8AC3E}">
        <p14:creationId xmlns="" xmlns:p14="http://schemas.microsoft.com/office/powerpoint/2010/main" val="177988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x4: To foto og Bulle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68486" y="1314452"/>
            <a:ext cx="4575516" cy="4909345"/>
          </a:xfrm>
          <a:custGeom>
            <a:avLst/>
            <a:gdLst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4000 w 9144000"/>
              <a:gd name="connsiteY2" fmla="*/ 4911725 h 4911725"/>
              <a:gd name="connsiteX3" fmla="*/ 0 w 9144000"/>
              <a:gd name="connsiteY3" fmla="*/ 4911725 h 4911725"/>
              <a:gd name="connsiteX4" fmla="*/ 0 w 9144000"/>
              <a:gd name="connsiteY4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4000 w 9144000"/>
              <a:gd name="connsiteY2" fmla="*/ 4911725 h 4911725"/>
              <a:gd name="connsiteX3" fmla="*/ 6072809 w 9144000"/>
              <a:gd name="connsiteY3" fmla="*/ 4907446 h 4911725"/>
              <a:gd name="connsiteX4" fmla="*/ 0 w 9144000"/>
              <a:gd name="connsiteY4" fmla="*/ 4911725 h 4911725"/>
              <a:gd name="connsiteX5" fmla="*/ 0 w 9144000"/>
              <a:gd name="connsiteY5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72809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34061 w 9144000"/>
              <a:gd name="connsiteY2" fmla="*/ 4649028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1435 w 9144000"/>
              <a:gd name="connsiteY2" fmla="*/ 4658860 h 4911725"/>
              <a:gd name="connsiteX3" fmla="*/ 9144000 w 9144000"/>
              <a:gd name="connsiteY3" fmla="*/ 4911725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0 w 9144000"/>
              <a:gd name="connsiteY0" fmla="*/ 0 h 4911725"/>
              <a:gd name="connsiteX1" fmla="*/ 9144000 w 9144000"/>
              <a:gd name="connsiteY1" fmla="*/ 0 h 4911725"/>
              <a:gd name="connsiteX2" fmla="*/ 9141435 w 9144000"/>
              <a:gd name="connsiteY2" fmla="*/ 4658860 h 4911725"/>
              <a:gd name="connsiteX3" fmla="*/ 6083710 w 9144000"/>
              <a:gd name="connsiteY3" fmla="*/ 4661003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0 w 9144000"/>
              <a:gd name="connsiteY6" fmla="*/ 0 h 4911725"/>
              <a:gd name="connsiteX0" fmla="*/ 4831977 w 9144000"/>
              <a:gd name="connsiteY0" fmla="*/ 0 h 4911725"/>
              <a:gd name="connsiteX1" fmla="*/ 9144000 w 9144000"/>
              <a:gd name="connsiteY1" fmla="*/ 0 h 4911725"/>
              <a:gd name="connsiteX2" fmla="*/ 9141435 w 9144000"/>
              <a:gd name="connsiteY2" fmla="*/ 4658860 h 4911725"/>
              <a:gd name="connsiteX3" fmla="*/ 6083710 w 9144000"/>
              <a:gd name="connsiteY3" fmla="*/ 4661003 h 4911725"/>
              <a:gd name="connsiteX4" fmla="*/ 6082642 w 9144000"/>
              <a:gd name="connsiteY4" fmla="*/ 4907446 h 4911725"/>
              <a:gd name="connsiteX5" fmla="*/ 0 w 9144000"/>
              <a:gd name="connsiteY5" fmla="*/ 4911725 h 4911725"/>
              <a:gd name="connsiteX6" fmla="*/ 4831977 w 9144000"/>
              <a:gd name="connsiteY6" fmla="*/ 0 h 4911725"/>
              <a:gd name="connsiteX0" fmla="*/ 4572001 w 9144000"/>
              <a:gd name="connsiteY0" fmla="*/ 0 h 4920690"/>
              <a:gd name="connsiteX1" fmla="*/ 9144000 w 9144000"/>
              <a:gd name="connsiteY1" fmla="*/ 8965 h 4920690"/>
              <a:gd name="connsiteX2" fmla="*/ 9141435 w 9144000"/>
              <a:gd name="connsiteY2" fmla="*/ 4667825 h 4920690"/>
              <a:gd name="connsiteX3" fmla="*/ 6083710 w 9144000"/>
              <a:gd name="connsiteY3" fmla="*/ 4669968 h 4920690"/>
              <a:gd name="connsiteX4" fmla="*/ 6082642 w 9144000"/>
              <a:gd name="connsiteY4" fmla="*/ 4916411 h 4920690"/>
              <a:gd name="connsiteX5" fmla="*/ 0 w 9144000"/>
              <a:gd name="connsiteY5" fmla="*/ 4920690 h 4920690"/>
              <a:gd name="connsiteX6" fmla="*/ 4572001 w 9144000"/>
              <a:gd name="connsiteY6" fmla="*/ 0 h 4920690"/>
              <a:gd name="connsiteX0" fmla="*/ 0 w 4571999"/>
              <a:gd name="connsiteY0" fmla="*/ 0 h 4920690"/>
              <a:gd name="connsiteX1" fmla="*/ 4571999 w 4571999"/>
              <a:gd name="connsiteY1" fmla="*/ 8965 h 4920690"/>
              <a:gd name="connsiteX2" fmla="*/ 4569434 w 4571999"/>
              <a:gd name="connsiteY2" fmla="*/ 4667825 h 4920690"/>
              <a:gd name="connsiteX3" fmla="*/ 1511709 w 4571999"/>
              <a:gd name="connsiteY3" fmla="*/ 4669968 h 4920690"/>
              <a:gd name="connsiteX4" fmla="*/ 1510641 w 4571999"/>
              <a:gd name="connsiteY4" fmla="*/ 4916411 h 4920690"/>
              <a:gd name="connsiteX5" fmla="*/ 8964 w 4571999"/>
              <a:gd name="connsiteY5" fmla="*/ 4920690 h 4920690"/>
              <a:gd name="connsiteX6" fmla="*/ 0 w 4571999"/>
              <a:gd name="connsiteY6" fmla="*/ 0 h 4920690"/>
              <a:gd name="connsiteX0" fmla="*/ 0 w 4571999"/>
              <a:gd name="connsiteY0" fmla="*/ 0 h 4915927"/>
              <a:gd name="connsiteX1" fmla="*/ 4571999 w 4571999"/>
              <a:gd name="connsiteY1" fmla="*/ 4202 h 4915927"/>
              <a:gd name="connsiteX2" fmla="*/ 4569434 w 4571999"/>
              <a:gd name="connsiteY2" fmla="*/ 4663062 h 4915927"/>
              <a:gd name="connsiteX3" fmla="*/ 1511709 w 4571999"/>
              <a:gd name="connsiteY3" fmla="*/ 4665205 h 4915927"/>
              <a:gd name="connsiteX4" fmla="*/ 1510641 w 4571999"/>
              <a:gd name="connsiteY4" fmla="*/ 4911648 h 4915927"/>
              <a:gd name="connsiteX5" fmla="*/ 8964 w 4571999"/>
              <a:gd name="connsiteY5" fmla="*/ 4915927 h 4915927"/>
              <a:gd name="connsiteX6" fmla="*/ 0 w 4571999"/>
              <a:gd name="connsiteY6" fmla="*/ 0 h 4915927"/>
              <a:gd name="connsiteX0" fmla="*/ 0 w 4569618"/>
              <a:gd name="connsiteY0" fmla="*/ 0 h 4913546"/>
              <a:gd name="connsiteX1" fmla="*/ 4569618 w 4569618"/>
              <a:gd name="connsiteY1" fmla="*/ 1821 h 4913546"/>
              <a:gd name="connsiteX2" fmla="*/ 4567053 w 4569618"/>
              <a:gd name="connsiteY2" fmla="*/ 4660681 h 4913546"/>
              <a:gd name="connsiteX3" fmla="*/ 1509328 w 4569618"/>
              <a:gd name="connsiteY3" fmla="*/ 4662824 h 4913546"/>
              <a:gd name="connsiteX4" fmla="*/ 1508260 w 4569618"/>
              <a:gd name="connsiteY4" fmla="*/ 4909267 h 4913546"/>
              <a:gd name="connsiteX5" fmla="*/ 6583 w 4569618"/>
              <a:gd name="connsiteY5" fmla="*/ 4913546 h 4913546"/>
              <a:gd name="connsiteX6" fmla="*/ 0 w 4569618"/>
              <a:gd name="connsiteY6" fmla="*/ 0 h 4913546"/>
              <a:gd name="connsiteX0" fmla="*/ 0 w 4574380"/>
              <a:gd name="connsiteY0" fmla="*/ 560 h 4911725"/>
              <a:gd name="connsiteX1" fmla="*/ 4574380 w 4574380"/>
              <a:gd name="connsiteY1" fmla="*/ 0 h 4911725"/>
              <a:gd name="connsiteX2" fmla="*/ 4571815 w 4574380"/>
              <a:gd name="connsiteY2" fmla="*/ 4658860 h 4911725"/>
              <a:gd name="connsiteX3" fmla="*/ 1514090 w 4574380"/>
              <a:gd name="connsiteY3" fmla="*/ 4661003 h 4911725"/>
              <a:gd name="connsiteX4" fmla="*/ 1513022 w 4574380"/>
              <a:gd name="connsiteY4" fmla="*/ 4907446 h 4911725"/>
              <a:gd name="connsiteX5" fmla="*/ 11345 w 4574380"/>
              <a:gd name="connsiteY5" fmla="*/ 4911725 h 4911725"/>
              <a:gd name="connsiteX6" fmla="*/ 0 w 4574380"/>
              <a:gd name="connsiteY6" fmla="*/ 560 h 4911725"/>
              <a:gd name="connsiteX0" fmla="*/ 0 w 4574380"/>
              <a:gd name="connsiteY0" fmla="*/ 560 h 4909344"/>
              <a:gd name="connsiteX1" fmla="*/ 4574380 w 4574380"/>
              <a:gd name="connsiteY1" fmla="*/ 0 h 4909344"/>
              <a:gd name="connsiteX2" fmla="*/ 4571815 w 4574380"/>
              <a:gd name="connsiteY2" fmla="*/ 4658860 h 4909344"/>
              <a:gd name="connsiteX3" fmla="*/ 1514090 w 4574380"/>
              <a:gd name="connsiteY3" fmla="*/ 4661003 h 4909344"/>
              <a:gd name="connsiteX4" fmla="*/ 1513022 w 4574380"/>
              <a:gd name="connsiteY4" fmla="*/ 4907446 h 4909344"/>
              <a:gd name="connsiteX5" fmla="*/ 4201 w 4574380"/>
              <a:gd name="connsiteY5" fmla="*/ 4909344 h 4909344"/>
              <a:gd name="connsiteX6" fmla="*/ 0 w 4574380"/>
              <a:gd name="connsiteY6" fmla="*/ 560 h 4909344"/>
              <a:gd name="connsiteX0" fmla="*/ 0 w 4574380"/>
              <a:gd name="connsiteY0" fmla="*/ 560 h 4907446"/>
              <a:gd name="connsiteX1" fmla="*/ 4574380 w 4574380"/>
              <a:gd name="connsiteY1" fmla="*/ 0 h 4907446"/>
              <a:gd name="connsiteX2" fmla="*/ 4571815 w 4574380"/>
              <a:gd name="connsiteY2" fmla="*/ 4658860 h 4907446"/>
              <a:gd name="connsiteX3" fmla="*/ 1514090 w 4574380"/>
              <a:gd name="connsiteY3" fmla="*/ 4661003 h 4907446"/>
              <a:gd name="connsiteX4" fmla="*/ 1513022 w 4574380"/>
              <a:gd name="connsiteY4" fmla="*/ 4907446 h 4907446"/>
              <a:gd name="connsiteX5" fmla="*/ 4201 w 4574380"/>
              <a:gd name="connsiteY5" fmla="*/ 4904582 h 4907446"/>
              <a:gd name="connsiteX6" fmla="*/ 0 w 4574380"/>
              <a:gd name="connsiteY6" fmla="*/ 560 h 4907446"/>
              <a:gd name="connsiteX0" fmla="*/ 1136 w 4575516"/>
              <a:gd name="connsiteY0" fmla="*/ 560 h 4909345"/>
              <a:gd name="connsiteX1" fmla="*/ 4575516 w 4575516"/>
              <a:gd name="connsiteY1" fmla="*/ 0 h 4909345"/>
              <a:gd name="connsiteX2" fmla="*/ 4572951 w 4575516"/>
              <a:gd name="connsiteY2" fmla="*/ 4658860 h 4909345"/>
              <a:gd name="connsiteX3" fmla="*/ 1515226 w 4575516"/>
              <a:gd name="connsiteY3" fmla="*/ 4661003 h 4909345"/>
              <a:gd name="connsiteX4" fmla="*/ 1514158 w 4575516"/>
              <a:gd name="connsiteY4" fmla="*/ 4907446 h 4909345"/>
              <a:gd name="connsiteX5" fmla="*/ 574 w 4575516"/>
              <a:gd name="connsiteY5" fmla="*/ 4909345 h 4909345"/>
              <a:gd name="connsiteX6" fmla="*/ 1136 w 4575516"/>
              <a:gd name="connsiteY6" fmla="*/ 560 h 490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5516" h="4909345">
                <a:moveTo>
                  <a:pt x="1136" y="560"/>
                </a:moveTo>
                <a:lnTo>
                  <a:pt x="4575516" y="0"/>
                </a:lnTo>
                <a:lnTo>
                  <a:pt x="4572951" y="4658860"/>
                </a:lnTo>
                <a:lnTo>
                  <a:pt x="1515226" y="4661003"/>
                </a:lnTo>
                <a:lnTo>
                  <a:pt x="1514158" y="4907446"/>
                </a:lnTo>
                <a:lnTo>
                  <a:pt x="574" y="4909345"/>
                </a:lnTo>
                <a:cubicBezTo>
                  <a:pt x="-1620" y="3271496"/>
                  <a:pt x="3330" y="1638409"/>
                  <a:pt x="1136" y="560"/>
                </a:cubicBezTo>
                <a:close/>
              </a:path>
            </a:pathLst>
          </a:custGeom>
          <a:solidFill>
            <a:srgbClr val="CAE6FF"/>
          </a:solidFill>
        </p:spPr>
        <p:txBody>
          <a:bodyPr lIns="255600" tIns="349200" rIns="540000" bIns="252000"/>
          <a:lstStyle/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5483" y="1314447"/>
            <a:ext cx="4455736" cy="4911727"/>
          </a:xfrm>
          <a:custGeom>
            <a:avLst/>
            <a:gdLst>
              <a:gd name="connsiteX0" fmla="*/ 0 w 4462942"/>
              <a:gd name="connsiteY0" fmla="*/ 0 h 4911727"/>
              <a:gd name="connsiteX1" fmla="*/ 4462942 w 4462942"/>
              <a:gd name="connsiteY1" fmla="*/ 0 h 4911727"/>
              <a:gd name="connsiteX2" fmla="*/ 4462942 w 4462942"/>
              <a:gd name="connsiteY2" fmla="*/ 4911727 h 4911727"/>
              <a:gd name="connsiteX3" fmla="*/ 0 w 4462942"/>
              <a:gd name="connsiteY3" fmla="*/ 4911727 h 4911727"/>
              <a:gd name="connsiteX4" fmla="*/ 0 w 4462942"/>
              <a:gd name="connsiteY4" fmla="*/ 0 h 4911727"/>
              <a:gd name="connsiteX0" fmla="*/ 0 w 4462942"/>
              <a:gd name="connsiteY0" fmla="*/ 0 h 4911727"/>
              <a:gd name="connsiteX1" fmla="*/ 4462942 w 4462942"/>
              <a:gd name="connsiteY1" fmla="*/ 0 h 4911727"/>
              <a:gd name="connsiteX2" fmla="*/ 4460629 w 4462942"/>
              <a:gd name="connsiteY2" fmla="*/ 2903591 h 4911727"/>
              <a:gd name="connsiteX3" fmla="*/ 4462942 w 4462942"/>
              <a:gd name="connsiteY3" fmla="*/ 4911727 h 4911727"/>
              <a:gd name="connsiteX4" fmla="*/ 0 w 4462942"/>
              <a:gd name="connsiteY4" fmla="*/ 4911727 h 4911727"/>
              <a:gd name="connsiteX5" fmla="*/ 0 w 4462942"/>
              <a:gd name="connsiteY5" fmla="*/ 0 h 4911727"/>
              <a:gd name="connsiteX0" fmla="*/ 0 w 4462942"/>
              <a:gd name="connsiteY0" fmla="*/ 0 h 4911727"/>
              <a:gd name="connsiteX1" fmla="*/ 4462942 w 4462942"/>
              <a:gd name="connsiteY1" fmla="*/ 0 h 4911727"/>
              <a:gd name="connsiteX2" fmla="*/ 4460629 w 4462942"/>
              <a:gd name="connsiteY2" fmla="*/ 2903591 h 4911727"/>
              <a:gd name="connsiteX3" fmla="*/ 4462942 w 4462942"/>
              <a:gd name="connsiteY3" fmla="*/ 4911727 h 4911727"/>
              <a:gd name="connsiteX4" fmla="*/ 0 w 4462942"/>
              <a:gd name="connsiteY4" fmla="*/ 4911727 h 4911727"/>
              <a:gd name="connsiteX5" fmla="*/ 0 w 4462942"/>
              <a:gd name="connsiteY5" fmla="*/ 0 h 4911727"/>
              <a:gd name="connsiteX0" fmla="*/ 0 w 4462942"/>
              <a:gd name="connsiteY0" fmla="*/ 0 h 4911727"/>
              <a:gd name="connsiteX1" fmla="*/ 4462942 w 4462942"/>
              <a:gd name="connsiteY1" fmla="*/ 0 h 4911727"/>
              <a:gd name="connsiteX2" fmla="*/ 4460629 w 4462942"/>
              <a:gd name="connsiteY2" fmla="*/ 2903591 h 4911727"/>
              <a:gd name="connsiteX3" fmla="*/ 4462942 w 4462942"/>
              <a:gd name="connsiteY3" fmla="*/ 4911727 h 4911727"/>
              <a:gd name="connsiteX4" fmla="*/ 2951377 w 4462942"/>
              <a:gd name="connsiteY4" fmla="*/ 4909371 h 4911727"/>
              <a:gd name="connsiteX5" fmla="*/ 0 w 4462942"/>
              <a:gd name="connsiteY5" fmla="*/ 4911727 h 4911727"/>
              <a:gd name="connsiteX6" fmla="*/ 0 w 4462942"/>
              <a:gd name="connsiteY6" fmla="*/ 0 h 4911727"/>
              <a:gd name="connsiteX0" fmla="*/ 0 w 4462942"/>
              <a:gd name="connsiteY0" fmla="*/ 0 h 4911727"/>
              <a:gd name="connsiteX1" fmla="*/ 4462942 w 4462942"/>
              <a:gd name="connsiteY1" fmla="*/ 0 h 4911727"/>
              <a:gd name="connsiteX2" fmla="*/ 4460629 w 4462942"/>
              <a:gd name="connsiteY2" fmla="*/ 2903591 h 4911727"/>
              <a:gd name="connsiteX3" fmla="*/ 4462942 w 4462942"/>
              <a:gd name="connsiteY3" fmla="*/ 4911727 h 4911727"/>
              <a:gd name="connsiteX4" fmla="*/ 2951377 w 4462942"/>
              <a:gd name="connsiteY4" fmla="*/ 4909371 h 4911727"/>
              <a:gd name="connsiteX5" fmla="*/ 0 w 4462942"/>
              <a:gd name="connsiteY5" fmla="*/ 4911727 h 4911727"/>
              <a:gd name="connsiteX6" fmla="*/ 0 w 4462942"/>
              <a:gd name="connsiteY6" fmla="*/ 0 h 4911727"/>
              <a:gd name="connsiteX0" fmla="*/ 0 w 4462942"/>
              <a:gd name="connsiteY0" fmla="*/ 0 h 4911727"/>
              <a:gd name="connsiteX1" fmla="*/ 4462942 w 4462942"/>
              <a:gd name="connsiteY1" fmla="*/ 0 h 4911727"/>
              <a:gd name="connsiteX2" fmla="*/ 4460629 w 4462942"/>
              <a:gd name="connsiteY2" fmla="*/ 2903591 h 4911727"/>
              <a:gd name="connsiteX3" fmla="*/ 2953690 w 4462942"/>
              <a:gd name="connsiteY3" fmla="*/ 2898573 h 4911727"/>
              <a:gd name="connsiteX4" fmla="*/ 2951377 w 4462942"/>
              <a:gd name="connsiteY4" fmla="*/ 4909371 h 4911727"/>
              <a:gd name="connsiteX5" fmla="*/ 0 w 4462942"/>
              <a:gd name="connsiteY5" fmla="*/ 4911727 h 4911727"/>
              <a:gd name="connsiteX6" fmla="*/ 0 w 4462942"/>
              <a:gd name="connsiteY6" fmla="*/ 0 h 4911727"/>
              <a:gd name="connsiteX0" fmla="*/ 0 w 4462942"/>
              <a:gd name="connsiteY0" fmla="*/ 0 h 4911727"/>
              <a:gd name="connsiteX1" fmla="*/ 4462942 w 4462942"/>
              <a:gd name="connsiteY1" fmla="*/ 0 h 4911727"/>
              <a:gd name="connsiteX2" fmla="*/ 4460629 w 4462942"/>
              <a:gd name="connsiteY2" fmla="*/ 2903591 h 4911727"/>
              <a:gd name="connsiteX3" fmla="*/ 2953690 w 4462942"/>
              <a:gd name="connsiteY3" fmla="*/ 2898573 h 4911727"/>
              <a:gd name="connsiteX4" fmla="*/ 2951377 w 4462942"/>
              <a:gd name="connsiteY4" fmla="*/ 4909371 h 4911727"/>
              <a:gd name="connsiteX5" fmla="*/ 0 w 4462942"/>
              <a:gd name="connsiteY5" fmla="*/ 4911727 h 4911727"/>
              <a:gd name="connsiteX6" fmla="*/ 0 w 4462942"/>
              <a:gd name="connsiteY6" fmla="*/ 0 h 4911727"/>
              <a:gd name="connsiteX0" fmla="*/ 0 w 4462942"/>
              <a:gd name="connsiteY0" fmla="*/ 0 h 4911727"/>
              <a:gd name="connsiteX1" fmla="*/ 4462942 w 4462942"/>
              <a:gd name="connsiteY1" fmla="*/ 0 h 4911727"/>
              <a:gd name="connsiteX2" fmla="*/ 4460629 w 4462942"/>
              <a:gd name="connsiteY2" fmla="*/ 2903591 h 4911727"/>
              <a:gd name="connsiteX3" fmla="*/ 2953690 w 4462942"/>
              <a:gd name="connsiteY3" fmla="*/ 2898573 h 4911727"/>
              <a:gd name="connsiteX4" fmla="*/ 2951377 w 4462942"/>
              <a:gd name="connsiteY4" fmla="*/ 4909371 h 4911727"/>
              <a:gd name="connsiteX5" fmla="*/ 0 w 4462942"/>
              <a:gd name="connsiteY5" fmla="*/ 4911727 h 4911727"/>
              <a:gd name="connsiteX6" fmla="*/ 0 w 4462942"/>
              <a:gd name="connsiteY6" fmla="*/ 0 h 4911727"/>
              <a:gd name="connsiteX0" fmla="*/ 0 w 4462942"/>
              <a:gd name="connsiteY0" fmla="*/ 0 h 4911727"/>
              <a:gd name="connsiteX1" fmla="*/ 4462942 w 4462942"/>
              <a:gd name="connsiteY1" fmla="*/ 0 h 4911727"/>
              <a:gd name="connsiteX2" fmla="*/ 4460629 w 4462942"/>
              <a:gd name="connsiteY2" fmla="*/ 2903591 h 4911727"/>
              <a:gd name="connsiteX3" fmla="*/ 2953690 w 4462942"/>
              <a:gd name="connsiteY3" fmla="*/ 2898573 h 4911727"/>
              <a:gd name="connsiteX4" fmla="*/ 2951377 w 4462942"/>
              <a:gd name="connsiteY4" fmla="*/ 4909371 h 4911727"/>
              <a:gd name="connsiteX5" fmla="*/ 0 w 4462942"/>
              <a:gd name="connsiteY5" fmla="*/ 4911727 h 4911727"/>
              <a:gd name="connsiteX6" fmla="*/ 0 w 4462942"/>
              <a:gd name="connsiteY6" fmla="*/ 0 h 4911727"/>
              <a:gd name="connsiteX0" fmla="*/ 0 w 4462942"/>
              <a:gd name="connsiteY0" fmla="*/ 0 h 4911727"/>
              <a:gd name="connsiteX1" fmla="*/ 4462942 w 4462942"/>
              <a:gd name="connsiteY1" fmla="*/ 0 h 4911727"/>
              <a:gd name="connsiteX2" fmla="*/ 4460629 w 4462942"/>
              <a:gd name="connsiteY2" fmla="*/ 2903591 h 4911727"/>
              <a:gd name="connsiteX3" fmla="*/ 2953690 w 4462942"/>
              <a:gd name="connsiteY3" fmla="*/ 2898573 h 4911727"/>
              <a:gd name="connsiteX4" fmla="*/ 2951377 w 4462942"/>
              <a:gd name="connsiteY4" fmla="*/ 4909371 h 4911727"/>
              <a:gd name="connsiteX5" fmla="*/ 0 w 4462942"/>
              <a:gd name="connsiteY5" fmla="*/ 4911727 h 4911727"/>
              <a:gd name="connsiteX6" fmla="*/ 0 w 4462942"/>
              <a:gd name="connsiteY6" fmla="*/ 0 h 4911727"/>
              <a:gd name="connsiteX0" fmla="*/ 0 w 4462942"/>
              <a:gd name="connsiteY0" fmla="*/ 0 h 4911727"/>
              <a:gd name="connsiteX1" fmla="*/ 4462942 w 4462942"/>
              <a:gd name="connsiteY1" fmla="*/ 0 h 4911727"/>
              <a:gd name="connsiteX2" fmla="*/ 4460629 w 4462942"/>
              <a:gd name="connsiteY2" fmla="*/ 2903591 h 4911727"/>
              <a:gd name="connsiteX3" fmla="*/ 2953690 w 4462942"/>
              <a:gd name="connsiteY3" fmla="*/ 2898573 h 4911727"/>
              <a:gd name="connsiteX4" fmla="*/ 2951377 w 4462942"/>
              <a:gd name="connsiteY4" fmla="*/ 4909371 h 4911727"/>
              <a:gd name="connsiteX5" fmla="*/ 0 w 4462942"/>
              <a:gd name="connsiteY5" fmla="*/ 4911727 h 4911727"/>
              <a:gd name="connsiteX6" fmla="*/ 0 w 4462942"/>
              <a:gd name="connsiteY6" fmla="*/ 0 h 4911727"/>
              <a:gd name="connsiteX0" fmla="*/ 0 w 4462942"/>
              <a:gd name="connsiteY0" fmla="*/ 0 h 4911727"/>
              <a:gd name="connsiteX1" fmla="*/ 4462942 w 4462942"/>
              <a:gd name="connsiteY1" fmla="*/ 0 h 4911727"/>
              <a:gd name="connsiteX2" fmla="*/ 4460629 w 4462942"/>
              <a:gd name="connsiteY2" fmla="*/ 2903591 h 4911727"/>
              <a:gd name="connsiteX3" fmla="*/ 2953690 w 4462942"/>
              <a:gd name="connsiteY3" fmla="*/ 2898573 h 4911727"/>
              <a:gd name="connsiteX4" fmla="*/ 2951377 w 4462942"/>
              <a:gd name="connsiteY4" fmla="*/ 4909371 h 4911727"/>
              <a:gd name="connsiteX5" fmla="*/ 0 w 4462942"/>
              <a:gd name="connsiteY5" fmla="*/ 4911727 h 4911727"/>
              <a:gd name="connsiteX6" fmla="*/ 0 w 4462942"/>
              <a:gd name="connsiteY6" fmla="*/ 0 h 4911727"/>
              <a:gd name="connsiteX0" fmla="*/ 0 w 4462942"/>
              <a:gd name="connsiteY0" fmla="*/ 0 h 4911727"/>
              <a:gd name="connsiteX1" fmla="*/ 4462942 w 4462942"/>
              <a:gd name="connsiteY1" fmla="*/ 0 h 4911727"/>
              <a:gd name="connsiteX2" fmla="*/ 4460629 w 4462942"/>
              <a:gd name="connsiteY2" fmla="*/ 2903591 h 4911727"/>
              <a:gd name="connsiteX3" fmla="*/ 2953690 w 4462942"/>
              <a:gd name="connsiteY3" fmla="*/ 2898573 h 4911727"/>
              <a:gd name="connsiteX4" fmla="*/ 2951377 w 4462942"/>
              <a:gd name="connsiteY4" fmla="*/ 4909371 h 4911727"/>
              <a:gd name="connsiteX5" fmla="*/ 0 w 4462942"/>
              <a:gd name="connsiteY5" fmla="*/ 4911727 h 4911727"/>
              <a:gd name="connsiteX6" fmla="*/ 0 w 4462942"/>
              <a:gd name="connsiteY6" fmla="*/ 0 h 4911727"/>
              <a:gd name="connsiteX0" fmla="*/ 0 w 4462942"/>
              <a:gd name="connsiteY0" fmla="*/ 0 h 4911727"/>
              <a:gd name="connsiteX1" fmla="*/ 4462942 w 4462942"/>
              <a:gd name="connsiteY1" fmla="*/ 0 h 4911727"/>
              <a:gd name="connsiteX2" fmla="*/ 4460629 w 4462942"/>
              <a:gd name="connsiteY2" fmla="*/ 2903591 h 4911727"/>
              <a:gd name="connsiteX3" fmla="*/ 2953690 w 4462942"/>
              <a:gd name="connsiteY3" fmla="*/ 2898573 h 4911727"/>
              <a:gd name="connsiteX4" fmla="*/ 2951377 w 4462942"/>
              <a:gd name="connsiteY4" fmla="*/ 4909371 h 4911727"/>
              <a:gd name="connsiteX5" fmla="*/ 0 w 4462942"/>
              <a:gd name="connsiteY5" fmla="*/ 4911727 h 4911727"/>
              <a:gd name="connsiteX6" fmla="*/ 0 w 4462942"/>
              <a:gd name="connsiteY6" fmla="*/ 0 h 4911727"/>
              <a:gd name="connsiteX0" fmla="*/ 0 w 4462942"/>
              <a:gd name="connsiteY0" fmla="*/ 0 h 4911727"/>
              <a:gd name="connsiteX1" fmla="*/ 4462942 w 4462942"/>
              <a:gd name="connsiteY1" fmla="*/ 0 h 4911727"/>
              <a:gd name="connsiteX2" fmla="*/ 4460629 w 4462942"/>
              <a:gd name="connsiteY2" fmla="*/ 2903591 h 4911727"/>
              <a:gd name="connsiteX3" fmla="*/ 2953690 w 4462942"/>
              <a:gd name="connsiteY3" fmla="*/ 2898573 h 4911727"/>
              <a:gd name="connsiteX4" fmla="*/ 2951377 w 4462942"/>
              <a:gd name="connsiteY4" fmla="*/ 4909371 h 4911727"/>
              <a:gd name="connsiteX5" fmla="*/ 0 w 4462942"/>
              <a:gd name="connsiteY5" fmla="*/ 4911727 h 4911727"/>
              <a:gd name="connsiteX6" fmla="*/ 0 w 4462942"/>
              <a:gd name="connsiteY6" fmla="*/ 0 h 4911727"/>
              <a:gd name="connsiteX0" fmla="*/ 0 w 4462942"/>
              <a:gd name="connsiteY0" fmla="*/ 0 h 4911727"/>
              <a:gd name="connsiteX1" fmla="*/ 4462942 w 4462942"/>
              <a:gd name="connsiteY1" fmla="*/ 0 h 4911727"/>
              <a:gd name="connsiteX2" fmla="*/ 4460629 w 4462942"/>
              <a:gd name="connsiteY2" fmla="*/ 2903591 h 4911727"/>
              <a:gd name="connsiteX3" fmla="*/ 2951232 w 4462942"/>
              <a:gd name="connsiteY3" fmla="*/ 2896115 h 4911727"/>
              <a:gd name="connsiteX4" fmla="*/ 2951377 w 4462942"/>
              <a:gd name="connsiteY4" fmla="*/ 4909371 h 4911727"/>
              <a:gd name="connsiteX5" fmla="*/ 0 w 4462942"/>
              <a:gd name="connsiteY5" fmla="*/ 4911727 h 4911727"/>
              <a:gd name="connsiteX6" fmla="*/ 0 w 4462942"/>
              <a:gd name="connsiteY6" fmla="*/ 0 h 4911727"/>
              <a:gd name="connsiteX0" fmla="*/ 0 w 4465734"/>
              <a:gd name="connsiteY0" fmla="*/ 0 h 4911727"/>
              <a:gd name="connsiteX1" fmla="*/ 4462942 w 4465734"/>
              <a:gd name="connsiteY1" fmla="*/ 0 h 4911727"/>
              <a:gd name="connsiteX2" fmla="*/ 4465545 w 4465734"/>
              <a:gd name="connsiteY2" fmla="*/ 2898675 h 4911727"/>
              <a:gd name="connsiteX3" fmla="*/ 2951232 w 4465734"/>
              <a:gd name="connsiteY3" fmla="*/ 2896115 h 4911727"/>
              <a:gd name="connsiteX4" fmla="*/ 2951377 w 4465734"/>
              <a:gd name="connsiteY4" fmla="*/ 4909371 h 4911727"/>
              <a:gd name="connsiteX5" fmla="*/ 0 w 4465734"/>
              <a:gd name="connsiteY5" fmla="*/ 4911727 h 4911727"/>
              <a:gd name="connsiteX6" fmla="*/ 0 w 4465734"/>
              <a:gd name="connsiteY6" fmla="*/ 0 h 4911727"/>
              <a:gd name="connsiteX0" fmla="*/ 16448 w 4466701"/>
              <a:gd name="connsiteY0" fmla="*/ 0 h 4911727"/>
              <a:gd name="connsiteX1" fmla="*/ 4462942 w 4466701"/>
              <a:gd name="connsiteY1" fmla="*/ 0 h 4911727"/>
              <a:gd name="connsiteX2" fmla="*/ 4465545 w 4466701"/>
              <a:gd name="connsiteY2" fmla="*/ 2898675 h 4911727"/>
              <a:gd name="connsiteX3" fmla="*/ 2951232 w 4466701"/>
              <a:gd name="connsiteY3" fmla="*/ 2896115 h 4911727"/>
              <a:gd name="connsiteX4" fmla="*/ 2951377 w 4466701"/>
              <a:gd name="connsiteY4" fmla="*/ 4909371 h 4911727"/>
              <a:gd name="connsiteX5" fmla="*/ 0 w 4466701"/>
              <a:gd name="connsiteY5" fmla="*/ 4911727 h 4911727"/>
              <a:gd name="connsiteX6" fmla="*/ 16448 w 4466701"/>
              <a:gd name="connsiteY6" fmla="*/ 0 h 4911727"/>
              <a:gd name="connsiteX0" fmla="*/ 5483 w 4455736"/>
              <a:gd name="connsiteY0" fmla="*/ 0 h 4909455"/>
              <a:gd name="connsiteX1" fmla="*/ 4451977 w 4455736"/>
              <a:gd name="connsiteY1" fmla="*/ 0 h 4909455"/>
              <a:gd name="connsiteX2" fmla="*/ 4454580 w 4455736"/>
              <a:gd name="connsiteY2" fmla="*/ 2898675 h 4909455"/>
              <a:gd name="connsiteX3" fmla="*/ 2940267 w 4455736"/>
              <a:gd name="connsiteY3" fmla="*/ 2896115 h 4909455"/>
              <a:gd name="connsiteX4" fmla="*/ 2940412 w 4455736"/>
              <a:gd name="connsiteY4" fmla="*/ 4909371 h 4909455"/>
              <a:gd name="connsiteX5" fmla="*/ 5483 w 4455736"/>
              <a:gd name="connsiteY5" fmla="*/ 4909455 h 4909455"/>
              <a:gd name="connsiteX6" fmla="*/ 5483 w 4455736"/>
              <a:gd name="connsiteY6" fmla="*/ 0 h 490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736" h="4909455">
                <a:moveTo>
                  <a:pt x="5483" y="0"/>
                </a:moveTo>
                <a:lnTo>
                  <a:pt x="4451977" y="0"/>
                </a:lnTo>
                <a:cubicBezTo>
                  <a:pt x="4451206" y="967864"/>
                  <a:pt x="4455736" y="1446879"/>
                  <a:pt x="4454580" y="2898675"/>
                </a:cubicBezTo>
                <a:lnTo>
                  <a:pt x="2940267" y="2896115"/>
                </a:lnTo>
                <a:cubicBezTo>
                  <a:pt x="2939110" y="3901514"/>
                  <a:pt x="2941183" y="4239105"/>
                  <a:pt x="2940412" y="4909371"/>
                </a:cubicBezTo>
                <a:lnTo>
                  <a:pt x="5483" y="4909455"/>
                </a:lnTo>
                <a:cubicBezTo>
                  <a:pt x="10966" y="3272213"/>
                  <a:pt x="0" y="1637242"/>
                  <a:pt x="5483" y="0"/>
                </a:cubicBez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noProof="0" dirty="0" smtClean="0"/>
              <a:t>Klik på ikonet for at tilføje et billede</a:t>
            </a:r>
            <a:endParaRPr lang="da-DK" noProof="0" dirty="0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058837" y="4331702"/>
            <a:ext cx="1388811" cy="1894473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noProof="0" dirty="0" smtClean="0"/>
              <a:t>Klik på ikonet for at tilføje et billede</a:t>
            </a:r>
            <a:endParaRPr lang="da-DK" noProof="0" dirty="0"/>
          </a:p>
        </p:txBody>
      </p:sp>
    </p:spTree>
    <p:extLst>
      <p:ext uri="{BB962C8B-B14F-4D97-AF65-F5344CB8AC3E}">
        <p14:creationId xmlns="" xmlns:p14="http://schemas.microsoft.com/office/powerpoint/2010/main" val="3916246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6400" y="152497"/>
            <a:ext cx="8067851" cy="84445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a-DK" noProof="0" dirty="0" smtClean="0"/>
              <a:t>Klick to edit Master title style</a:t>
            </a:r>
            <a:endParaRPr lang="da-DK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1" y="1662114"/>
            <a:ext cx="8064500" cy="43148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5544" y="6439450"/>
            <a:ext cx="1825744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rgbClr val="809DB1"/>
                </a:solidFill>
              </a:defRPr>
            </a:lvl1pPr>
          </a:lstStyle>
          <a:p>
            <a:fld id="{5759DF6C-1F98-48E4-B61C-86ACF133B5E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4153" y="6439450"/>
            <a:ext cx="367914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39450"/>
            <a:ext cx="378000" cy="144000"/>
          </a:xfrm>
          <a:prstGeom prst="rect">
            <a:avLst/>
          </a:prstGeom>
          <a:solidFill>
            <a:srgbClr val="809DB1"/>
          </a:solidFill>
        </p:spPr>
        <p:txBody>
          <a:bodyPr vert="horz" lIns="0" tIns="0" rIns="7200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A1ADD4D3-AFC7-4BC3-8B0B-5A6AF151AC60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97" y="6284790"/>
            <a:ext cx="1709015" cy="3465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730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70" r:id="rId4"/>
    <p:sldLayoutId id="2147483665" r:id="rId5"/>
    <p:sldLayoutId id="2147483652" r:id="rId6"/>
    <p:sldLayoutId id="2147483666" r:id="rId7"/>
    <p:sldLayoutId id="2147483667" r:id="rId8"/>
    <p:sldLayoutId id="2147483668" r:id="rId9"/>
    <p:sldLayoutId id="2147483669" r:id="rId10"/>
    <p:sldLayoutId id="2147483671" r:id="rId11"/>
    <p:sldLayoutId id="2147483681" r:id="rId12"/>
    <p:sldLayoutId id="2147483672" r:id="rId13"/>
    <p:sldLayoutId id="2147483660" r:id="rId14"/>
    <p:sldLayoutId id="2147483661" r:id="rId15"/>
    <p:sldLayoutId id="2147483679" r:id="rId16"/>
    <p:sldLayoutId id="2147483680" r:id="rId17"/>
    <p:sldLayoutId id="2147483673" r:id="rId18"/>
    <p:sldLayoutId id="2147483674" r:id="rId19"/>
    <p:sldLayoutId id="2147483682" r:id="rId20"/>
    <p:sldLayoutId id="2147483683" r:id="rId21"/>
    <p:sldLayoutId id="2147483675" r:id="rId22"/>
    <p:sldLayoutId id="2147483676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78" r:id="rId31"/>
    <p:sldLayoutId id="2147483654" r:id="rId32"/>
    <p:sldLayoutId id="2147483655" r:id="rId33"/>
    <p:sldLayoutId id="2147483650" r:id="rId34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4000"/>
        </a:lnSpc>
        <a:spcBef>
          <a:spcPts val="0"/>
        </a:spcBef>
        <a:spcAft>
          <a:spcPts val="900"/>
        </a:spcAft>
        <a:buFont typeface="Verdana" pitchFamily="34" charset="0"/>
        <a:buChar char="·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4000"/>
        </a:lnSpc>
        <a:spcBef>
          <a:spcPts val="0"/>
        </a:spcBef>
        <a:spcAft>
          <a:spcPts val="900"/>
        </a:spcAft>
        <a:buFont typeface="Verdana" pitchFamily="34" charset="0"/>
        <a:buChar char="·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7000"/>
        </a:lnSpc>
        <a:spcBef>
          <a:spcPts val="0"/>
        </a:spcBef>
        <a:spcAft>
          <a:spcPts val="900"/>
        </a:spcAft>
        <a:buFont typeface="Verdana" pitchFamily="34" charset="0"/>
        <a:buChar char="·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7000"/>
        </a:lnSpc>
        <a:spcBef>
          <a:spcPts val="0"/>
        </a:spcBef>
        <a:spcAft>
          <a:spcPts val="900"/>
        </a:spcAft>
        <a:buFont typeface="Verdana" pitchFamily="34" charset="0"/>
        <a:buChar char="·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7000"/>
        </a:lnSpc>
        <a:spcBef>
          <a:spcPts val="0"/>
        </a:spcBef>
        <a:spcAft>
          <a:spcPts val="900"/>
        </a:spcAft>
        <a:buFont typeface="Verdana" pitchFamily="34" charset="0"/>
        <a:buChar char="·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679532" y="4770621"/>
            <a:ext cx="5412748" cy="593281"/>
          </a:xfrm>
        </p:spPr>
        <p:txBody>
          <a:bodyPr>
            <a:normAutofit/>
          </a:bodyPr>
          <a:lstStyle/>
          <a:p>
            <a:r>
              <a:rPr lang="da-DK" sz="2000" dirty="0" smtClean="0"/>
              <a:t>Kraftig ansigtsløftning på en ældre dame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1476-093F-4AB1-80FC-08CE85107692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1</a:t>
            </a:fld>
            <a:endParaRPr lang="da-DK" noProof="0" dirty="0"/>
          </a:p>
        </p:txBody>
      </p:sp>
      <p:pic>
        <p:nvPicPr>
          <p:cNvPr id="8" name="InsertedFromAddin" descr="betonrenovering_mønbroen1.jpg"/>
          <p:cNvPicPr>
            <a:picLocks noGrp="1"/>
          </p:cNvPicPr>
          <p:nvPr>
            <p:ph type="pic" sz="quarter" idx="13"/>
          </p:nvPr>
        </p:nvPicPr>
        <p:blipFill>
          <a:blip r:embed="rId3" cstate="print"/>
          <a:srcRect l="163" r="163"/>
          <a:stretch>
            <a:fillRect/>
          </a:stretch>
        </p:blipFill>
        <p:spPr>
          <a:xfrm>
            <a:off x="107504" y="260648"/>
            <a:ext cx="8892480" cy="5616624"/>
          </a:xfrm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426284" y="3933056"/>
            <a:ext cx="7717716" cy="2291897"/>
          </a:xfrm>
        </p:spPr>
        <p:txBody>
          <a:bodyPr>
            <a:normAutofit fontScale="90000"/>
          </a:bodyPr>
          <a:lstStyle/>
          <a:p>
            <a:r>
              <a:rPr lang="da-DK" sz="2900" b="1" dirty="0" smtClean="0"/>
              <a:t>Dronning Alexandrines Bro </a:t>
            </a:r>
            <a:r>
              <a:rPr lang="da-DK" sz="2600" b="1" dirty="0" smtClean="0"/>
              <a:t/>
            </a:r>
            <a:br>
              <a:rPr lang="da-DK" sz="2600" b="1" dirty="0" smtClean="0"/>
            </a:br>
            <a:r>
              <a:rPr lang="da-DK" sz="2600" dirty="0" smtClean="0"/>
              <a:t>Kraftig ansigtsløftning på en ældre dame </a:t>
            </a:r>
            <a:r>
              <a:rPr lang="da-DK" b="1" dirty="0" smtClean="0"/>
              <a:t/>
            </a:r>
            <a:br>
              <a:rPr lang="da-DK" b="1" dirty="0" smtClean="0"/>
            </a:br>
            <a:r>
              <a:rPr lang="da-DK" sz="2700" b="1" dirty="0" smtClean="0"/>
              <a:t/>
            </a:r>
            <a:br>
              <a:rPr lang="da-DK" sz="2700" b="1" dirty="0" smtClean="0"/>
            </a:br>
            <a:r>
              <a:rPr lang="da-DK" sz="2000" dirty="0" smtClean="0"/>
              <a:t>- </a:t>
            </a:r>
            <a:r>
              <a:rPr lang="da-DK" sz="2000" i="1" dirty="0" smtClean="0"/>
              <a:t>Også kaldet Danmarks smukkeste bro</a:t>
            </a:r>
            <a:br>
              <a:rPr lang="da-DK" sz="2000" i="1" dirty="0" smtClean="0"/>
            </a:br>
            <a:r>
              <a:rPr lang="da-DK" sz="2000" i="1" dirty="0" smtClean="0"/>
              <a:t>- Tegnet af </a:t>
            </a:r>
            <a:r>
              <a:rPr lang="da-DK" sz="2000" i="1" dirty="0" smtClean="0"/>
              <a:t>bro </a:t>
            </a:r>
            <a:r>
              <a:rPr lang="da-DK" sz="2000" i="1" dirty="0" err="1" smtClean="0"/>
              <a:t>professer</a:t>
            </a:r>
            <a:r>
              <a:rPr lang="da-DK" sz="2000" i="1" dirty="0" smtClean="0"/>
              <a:t> </a:t>
            </a:r>
            <a:r>
              <a:rPr lang="da-DK" sz="2000" i="1" dirty="0" smtClean="0"/>
              <a:t>Anker Engelund   </a:t>
            </a:r>
            <a:r>
              <a:rPr lang="da-DK" sz="2000" dirty="0" smtClean="0"/>
              <a:t/>
            </a:r>
            <a:br>
              <a:rPr lang="da-DK" sz="2000" dirty="0" smtClean="0"/>
            </a:br>
            <a:endParaRPr lang="da-DK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Liftvogn for udførelse af stilladsforskalling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10</a:t>
            </a:fld>
            <a:endParaRPr lang="da-DK" dirty="0"/>
          </a:p>
        </p:txBody>
      </p:sp>
      <p:pic>
        <p:nvPicPr>
          <p:cNvPr id="8" name="Pladsholder til tabel 7" descr="KCH  Privat 044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861608" y="1662113"/>
            <a:ext cx="5427133" cy="4070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Liftvogn for udførelse af stilladsforskalling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11</a:t>
            </a:fld>
            <a:endParaRPr lang="da-DK" dirty="0"/>
          </a:p>
        </p:txBody>
      </p:sp>
      <p:pic>
        <p:nvPicPr>
          <p:cNvPr id="8" name="Pladsholder til tabel 7" descr="KCH  Privat 044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861608" y="1662113"/>
            <a:ext cx="5427133" cy="4070350"/>
          </a:xfrm>
        </p:spPr>
      </p:pic>
      <p:sp>
        <p:nvSpPr>
          <p:cNvPr id="6" name="Højrepil 5"/>
          <p:cNvSpPr/>
          <p:nvPr/>
        </p:nvSpPr>
        <p:spPr>
          <a:xfrm>
            <a:off x="5436096" y="5301208"/>
            <a:ext cx="1008112" cy="288032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Liftvogn for udførelse af stilladsforskalling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12</a:t>
            </a:fld>
            <a:endParaRPr lang="da-DK" dirty="0"/>
          </a:p>
        </p:txBody>
      </p:sp>
      <p:pic>
        <p:nvPicPr>
          <p:cNvPr id="8" name="Pladsholder til tabel 7" descr="KCH  Privat 044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861608" y="1662113"/>
            <a:ext cx="5427133" cy="4070350"/>
          </a:xfrm>
        </p:spPr>
      </p:pic>
      <p:sp>
        <p:nvSpPr>
          <p:cNvPr id="6" name="Opad-nedadgående pil 5"/>
          <p:cNvSpPr/>
          <p:nvPr/>
        </p:nvSpPr>
        <p:spPr>
          <a:xfrm>
            <a:off x="2843808" y="2204864"/>
            <a:ext cx="288032" cy="1296144"/>
          </a:xfrm>
          <a:prstGeom prst="upDownArrow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Liftvogn for udførelse af stilladsforskalling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13</a:t>
            </a:fld>
            <a:endParaRPr lang="da-DK" dirty="0"/>
          </a:p>
        </p:txBody>
      </p:sp>
      <p:pic>
        <p:nvPicPr>
          <p:cNvPr id="6" name="Pladsholder til tabel 5" descr="KCH  Privat 043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2843809" y="1484784"/>
            <a:ext cx="3257748" cy="43436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Liftvogn for udførelse af stilladsforskalling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14</a:t>
            </a:fld>
            <a:endParaRPr lang="da-DK" noProof="0" dirty="0"/>
          </a:p>
        </p:txBody>
      </p:sp>
      <p:sp>
        <p:nvSpPr>
          <p:cNvPr id="10" name="Pladsholder til tabel 9"/>
          <p:cNvSpPr>
            <a:spLocks noGrp="1"/>
          </p:cNvSpPr>
          <p:nvPr>
            <p:ph type="tbl" sz="quarter" idx="14"/>
          </p:nvPr>
        </p:nvSpPr>
        <p:spPr/>
      </p:sp>
      <p:pic>
        <p:nvPicPr>
          <p:cNvPr id="8" name="Billede 7" descr="KCH  Privat 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484784"/>
            <a:ext cx="5823725" cy="4367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Liftvogn for udførelse af stilladsforskalling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15</a:t>
            </a:fld>
            <a:endParaRPr lang="da-DK" noProof="0" dirty="0"/>
          </a:p>
        </p:txBody>
      </p:sp>
      <p:sp>
        <p:nvSpPr>
          <p:cNvPr id="10" name="Pladsholder til tabel 9"/>
          <p:cNvSpPr>
            <a:spLocks noGrp="1"/>
          </p:cNvSpPr>
          <p:nvPr>
            <p:ph type="tbl" sz="quarter" idx="14"/>
          </p:nvPr>
        </p:nvSpPr>
        <p:spPr/>
      </p:sp>
      <p:pic>
        <p:nvPicPr>
          <p:cNvPr id="8" name="Billede 7" descr="KCH  Privat 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484784"/>
            <a:ext cx="5823725" cy="4367794"/>
          </a:xfrm>
          <a:prstGeom prst="rect">
            <a:avLst/>
          </a:prstGeom>
        </p:spPr>
      </p:pic>
      <p:sp>
        <p:nvSpPr>
          <p:cNvPr id="7" name="Venstrepil 6"/>
          <p:cNvSpPr/>
          <p:nvPr/>
        </p:nvSpPr>
        <p:spPr>
          <a:xfrm>
            <a:off x="5076056" y="4185084"/>
            <a:ext cx="1008112" cy="216024"/>
          </a:xfrm>
          <a:prstGeom prst="leftArrow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Liftvogn i funktion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16</a:t>
            </a:fld>
            <a:endParaRPr lang="da-DK" noProof="0" dirty="0"/>
          </a:p>
        </p:txBody>
      </p:sp>
      <p:pic>
        <p:nvPicPr>
          <p:cNvPr id="8" name="Pladsholder til tabel 7" descr="106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484784"/>
            <a:ext cx="5741077" cy="43058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Liftvogn i funktion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17</a:t>
            </a:fld>
            <a:endParaRPr lang="da-DK" noProof="0" dirty="0"/>
          </a:p>
        </p:txBody>
      </p:sp>
      <p:pic>
        <p:nvPicPr>
          <p:cNvPr id="8" name="Pladsholder til tabel 7" descr="097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484784"/>
            <a:ext cx="5885093" cy="44138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Montering af forskallingsstillads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18</a:t>
            </a:fld>
            <a:endParaRPr lang="da-DK" dirty="0"/>
          </a:p>
        </p:txBody>
      </p:sp>
      <p:pic>
        <p:nvPicPr>
          <p:cNvPr id="6" name="Pladsholder til tabel 5" descr="Mønbroen 248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691679" y="1412776"/>
            <a:ext cx="5952661" cy="4464496"/>
          </a:xfrm>
        </p:spPr>
      </p:pic>
      <p:sp>
        <p:nvSpPr>
          <p:cNvPr id="7" name="Tekstboks 6"/>
          <p:cNvSpPr txBox="1"/>
          <p:nvPr/>
        </p:nvSpPr>
        <p:spPr>
          <a:xfrm>
            <a:off x="179512" y="2996952"/>
            <a:ext cx="1368152" cy="1704377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1500 m forskallings-stillads m. udvendig skærm</a:t>
            </a:r>
          </a:p>
          <a:p>
            <a:pPr>
              <a:lnSpc>
                <a:spcPct val="104000"/>
              </a:lnSpc>
            </a:pPr>
            <a:endParaRPr lang="da-DK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Montering af forskallingsstillads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19</a:t>
            </a:fld>
            <a:endParaRPr lang="da-DK" dirty="0"/>
          </a:p>
        </p:txBody>
      </p:sp>
      <p:pic>
        <p:nvPicPr>
          <p:cNvPr id="7" name="Billede 6" descr="Mønbroen 248.JPG"/>
          <p:cNvPicPr>
            <a:picLocks noChangeAspect="1"/>
          </p:cNvPicPr>
          <p:nvPr/>
        </p:nvPicPr>
        <p:blipFill>
          <a:blip r:embed="rId2" cstate="print"/>
          <a:srcRect l="77200" t="38345" b="42310"/>
          <a:stretch>
            <a:fillRect/>
          </a:stretch>
        </p:blipFill>
        <p:spPr>
          <a:xfrm>
            <a:off x="1259632" y="1484784"/>
            <a:ext cx="6789326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Byggeperiode 1939 – 1943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2</a:t>
            </a:fld>
            <a:endParaRPr lang="da-DK" dirty="0"/>
          </a:p>
        </p:txBody>
      </p:sp>
      <p:pic>
        <p:nvPicPr>
          <p:cNvPr id="6" name="Pladsholder til tabel 5" descr="Møn 1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2051720" y="1484784"/>
            <a:ext cx="4824536" cy="4315619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Fjernelse af eksisterende rækværk og lysmaster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20</a:t>
            </a:fld>
            <a:endParaRPr lang="da-DK" noProof="0" dirty="0"/>
          </a:p>
        </p:txBody>
      </p:sp>
      <p:pic>
        <p:nvPicPr>
          <p:cNvPr id="8" name="Pladsholder til tabel 7" descr="002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2843808" y="1412776"/>
            <a:ext cx="3412803" cy="45504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Fjernelse af eksisterende rækværk og lysmaster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21</a:t>
            </a:fld>
            <a:endParaRPr lang="da-DK" noProof="0" dirty="0"/>
          </a:p>
        </p:txBody>
      </p:sp>
      <p:pic>
        <p:nvPicPr>
          <p:cNvPr id="8" name="Pladsholder til tabel 7" descr="005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484784"/>
            <a:ext cx="5812233" cy="4359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Nedskæring af eksisterende kantbjælke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22</a:t>
            </a:fld>
            <a:endParaRPr lang="da-DK" dirty="0"/>
          </a:p>
        </p:txBody>
      </p:sp>
      <p:pic>
        <p:nvPicPr>
          <p:cNvPr id="7" name="Billede 6" descr="IMG_1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556792"/>
            <a:ext cx="7567590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Nedskæring af eksisterende kantbjælke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23</a:t>
            </a:fld>
            <a:endParaRPr lang="da-DK" dirty="0"/>
          </a:p>
        </p:txBody>
      </p:sp>
      <p:pic>
        <p:nvPicPr>
          <p:cNvPr id="6" name="Pladsholder til tabel 5" descr="DSC03353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861608" y="1662113"/>
            <a:ext cx="5427133" cy="4070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Nedskæring af eksisterende kantbjælke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24</a:t>
            </a:fld>
            <a:endParaRPr lang="da-DK" dirty="0"/>
          </a:p>
        </p:txBody>
      </p:sp>
      <p:pic>
        <p:nvPicPr>
          <p:cNvPr id="6" name="Pladsholder til tabel 5" descr="Mønbroen 106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746152" y="1484784"/>
            <a:ext cx="5813085" cy="4359814"/>
          </a:xfrm>
        </p:spPr>
      </p:pic>
      <p:sp>
        <p:nvSpPr>
          <p:cNvPr id="7" name="Tekstboks 6"/>
          <p:cNvSpPr txBox="1"/>
          <p:nvPr/>
        </p:nvSpPr>
        <p:spPr>
          <a:xfrm>
            <a:off x="378000" y="3212976"/>
            <a:ext cx="1368152" cy="112819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1500 m nedskæring af kantbjælke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Nedskæring af eksisterende kantbjælke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25</a:t>
            </a:fld>
            <a:endParaRPr lang="da-DK" dirty="0"/>
          </a:p>
        </p:txBody>
      </p:sp>
      <p:pic>
        <p:nvPicPr>
          <p:cNvPr id="6" name="Pladsholder til tabel 5" descr="Mønbroen 106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746152" y="1484784"/>
            <a:ext cx="5813085" cy="4359814"/>
          </a:xfrm>
        </p:spPr>
      </p:pic>
      <p:sp>
        <p:nvSpPr>
          <p:cNvPr id="7" name="Tekstboks 6"/>
          <p:cNvSpPr txBox="1"/>
          <p:nvPr/>
        </p:nvSpPr>
        <p:spPr>
          <a:xfrm>
            <a:off x="378000" y="3212976"/>
            <a:ext cx="1368152" cy="112819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1500 m nedskæring af kantbjælke</a:t>
            </a:r>
          </a:p>
        </p:txBody>
      </p:sp>
      <p:sp>
        <p:nvSpPr>
          <p:cNvPr id="8" name="Opadgående pil 7"/>
          <p:cNvSpPr/>
          <p:nvPr/>
        </p:nvSpPr>
        <p:spPr>
          <a:xfrm>
            <a:off x="3095836" y="4149080"/>
            <a:ext cx="216024" cy="720080"/>
          </a:xfrm>
          <a:prstGeom prst="upArrow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600" dirty="0" smtClean="0"/>
          </a:p>
        </p:txBody>
      </p:sp>
      <p:sp>
        <p:nvSpPr>
          <p:cNvPr id="9" name="Opadgående pil 8"/>
          <p:cNvSpPr/>
          <p:nvPr/>
        </p:nvSpPr>
        <p:spPr>
          <a:xfrm>
            <a:off x="3995936" y="4149080"/>
            <a:ext cx="216024" cy="720080"/>
          </a:xfrm>
          <a:prstGeom prst="upArrow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Fjernelse af eksisterende kantbjælke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26</a:t>
            </a:fld>
            <a:endParaRPr lang="da-DK" dirty="0"/>
          </a:p>
        </p:txBody>
      </p:sp>
      <p:pic>
        <p:nvPicPr>
          <p:cNvPr id="6" name="Pladsholder til tabel 5" descr="DSC03357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521763" y="2078639"/>
            <a:ext cx="4174764" cy="3131073"/>
          </a:xfrm>
        </p:spPr>
      </p:pic>
      <p:pic>
        <p:nvPicPr>
          <p:cNvPr id="7" name="Billede 6" descr="DSC033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404016" y="2035377"/>
            <a:ext cx="4224206" cy="3168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Efter fjernelse af eksisterende kantbjælke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27</a:t>
            </a:fld>
            <a:endParaRPr lang="da-DK" dirty="0"/>
          </a:p>
        </p:txBody>
      </p:sp>
      <p:pic>
        <p:nvPicPr>
          <p:cNvPr id="6" name="Pladsholder til tabel 5" descr="Mønbroen 107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484784"/>
            <a:ext cx="5669069" cy="42518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Forskalling og armering af kantbjælke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28</a:t>
            </a:fld>
            <a:endParaRPr lang="da-DK" dirty="0"/>
          </a:p>
        </p:txBody>
      </p:sp>
      <p:pic>
        <p:nvPicPr>
          <p:cNvPr id="6" name="Pladsholder til tabel 5" descr="Mønbroen 108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556792"/>
            <a:ext cx="5669069" cy="42518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Forskalling og armering af kantbjælke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29</a:t>
            </a:fld>
            <a:endParaRPr lang="da-DK" dirty="0"/>
          </a:p>
        </p:txBody>
      </p:sp>
      <p:pic>
        <p:nvPicPr>
          <p:cNvPr id="6" name="Pladsholder til tabel 5" descr="010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2843809" y="1484784"/>
            <a:ext cx="3257748" cy="4343663"/>
          </a:xfrm>
        </p:spPr>
      </p:pic>
      <p:sp>
        <p:nvSpPr>
          <p:cNvPr id="7" name="Tekstboks 6"/>
          <p:cNvSpPr txBox="1"/>
          <p:nvPr/>
        </p:nvSpPr>
        <p:spPr>
          <a:xfrm>
            <a:off x="378000" y="3284984"/>
            <a:ext cx="2249784" cy="5520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39 ton </a:t>
            </a:r>
            <a:r>
              <a:rPr lang="da-DK" dirty="0" smtClean="0">
                <a:solidFill>
                  <a:schemeClr val="bg1"/>
                </a:solidFill>
              </a:rPr>
              <a:t>ribbestål </a:t>
            </a:r>
            <a:r>
              <a:rPr lang="da-DK" dirty="0" smtClean="0">
                <a:solidFill>
                  <a:schemeClr val="bg1"/>
                </a:solidFill>
              </a:rPr>
              <a:t>i kantbjælke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Indvielsesdato: 30. maj 1943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6" name="Pladsholder til tabel 5" descr="Møn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rcRect t="3621" b="13086"/>
          <a:stretch>
            <a:fillRect/>
          </a:stretch>
        </p:blipFill>
        <p:spPr>
          <a:xfrm>
            <a:off x="1691680" y="1556792"/>
            <a:ext cx="5400600" cy="4006897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Forskalling og armering af kantbjælke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30</a:t>
            </a:fld>
            <a:endParaRPr lang="da-DK" dirty="0"/>
          </a:p>
        </p:txBody>
      </p:sp>
      <p:pic>
        <p:nvPicPr>
          <p:cNvPr id="6" name="Pladsholder til tabel 5" descr="Mønbroen 235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2843809" y="1484784"/>
            <a:ext cx="3257748" cy="4343663"/>
          </a:xfrm>
        </p:spPr>
      </p:pic>
      <p:sp>
        <p:nvSpPr>
          <p:cNvPr id="7" name="Tekstboks 6"/>
          <p:cNvSpPr txBox="1"/>
          <p:nvPr/>
        </p:nvSpPr>
        <p:spPr>
          <a:xfrm>
            <a:off x="536400" y="3140968"/>
            <a:ext cx="1825744" cy="80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5000</a:t>
            </a:r>
            <a:r>
              <a:rPr lang="da-DK" sz="1600" dirty="0" smtClean="0">
                <a:solidFill>
                  <a:schemeClr val="bg1"/>
                </a:solidFill>
              </a:rPr>
              <a:t> rustfri strittere </a:t>
            </a:r>
          </a:p>
          <a:p>
            <a:pPr>
              <a:lnSpc>
                <a:spcPct val="104000"/>
              </a:lnSpc>
            </a:pPr>
            <a:endParaRPr lang="da-DK" sz="160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Støbning af kantbjælke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31</a:t>
            </a:fld>
            <a:endParaRPr lang="da-DK" dirty="0"/>
          </a:p>
        </p:txBody>
      </p:sp>
      <p:pic>
        <p:nvPicPr>
          <p:cNvPr id="6" name="Pladsholder til tabel 5" descr="Mønbroen 244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556792"/>
            <a:ext cx="5716222" cy="4287167"/>
          </a:xfrm>
        </p:spPr>
      </p:pic>
      <p:sp>
        <p:nvSpPr>
          <p:cNvPr id="7" name="Tekstboks 6"/>
          <p:cNvSpPr txBox="1"/>
          <p:nvPr/>
        </p:nvSpPr>
        <p:spPr>
          <a:xfrm>
            <a:off x="179512" y="2708920"/>
            <a:ext cx="1313680" cy="25394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290 m</a:t>
            </a:r>
            <a:r>
              <a:rPr lang="da-DK" baseline="30000" dirty="0" smtClean="0">
                <a:solidFill>
                  <a:schemeClr val="bg1"/>
                </a:solidFill>
              </a:rPr>
              <a:t>3</a:t>
            </a:r>
            <a:r>
              <a:rPr lang="da-DK" dirty="0" smtClean="0">
                <a:solidFill>
                  <a:schemeClr val="bg1"/>
                </a:solidFill>
              </a:rPr>
              <a:t> E40 beton i kantbjælke</a:t>
            </a:r>
          </a:p>
          <a:p>
            <a:pPr>
              <a:lnSpc>
                <a:spcPct val="104000"/>
              </a:lnSpc>
            </a:pP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Beton med </a:t>
            </a:r>
            <a:r>
              <a:rPr lang="da-DK" dirty="0" err="1" smtClean="0">
                <a:solidFill>
                  <a:schemeClr val="bg1"/>
                </a:solidFill>
              </a:rPr>
              <a:t>mikropoly-merfibre</a:t>
            </a: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endParaRPr lang="da-DK" sz="160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32</a:t>
            </a:fld>
            <a:endParaRPr lang="da-DK" dirty="0"/>
          </a:p>
        </p:txBody>
      </p:sp>
      <p:sp>
        <p:nvSpPr>
          <p:cNvPr id="6" name="Tekstboks 5"/>
          <p:cNvSpPr txBox="1"/>
          <p:nvPr/>
        </p:nvSpPr>
        <p:spPr>
          <a:xfrm>
            <a:off x="755576" y="3367735"/>
            <a:ext cx="7493205" cy="4105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>
              <a:lnSpc>
                <a:spcPct val="104000"/>
              </a:lnSpc>
            </a:pPr>
            <a:r>
              <a:rPr lang="da-DK" sz="2800" dirty="0" smtClean="0">
                <a:solidFill>
                  <a:schemeClr val="bg1"/>
                </a:solidFill>
              </a:rPr>
              <a:t>Katodisk beskyttelse i vejens </a:t>
            </a:r>
            <a:r>
              <a:rPr lang="da-DK" sz="2800" dirty="0" err="1" smtClean="0">
                <a:solidFill>
                  <a:schemeClr val="bg1"/>
                </a:solidFill>
              </a:rPr>
              <a:t>dybderende</a:t>
            </a:r>
            <a:endParaRPr lang="da-DK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Katodisk beskyttelse af </a:t>
            </a:r>
            <a:r>
              <a:rPr lang="da-DK" b="1" dirty="0" err="1" smtClean="0"/>
              <a:t>dybderende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33</a:t>
            </a:fld>
            <a:endParaRPr lang="da-DK" dirty="0"/>
          </a:p>
        </p:txBody>
      </p:sp>
      <p:pic>
        <p:nvPicPr>
          <p:cNvPr id="8" name="Pladsholder til tabel 7" descr="Mønbroen 002 - Kopi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2771801" y="1484784"/>
            <a:ext cx="3329756" cy="4439674"/>
          </a:xfrm>
        </p:spPr>
      </p:pic>
      <p:sp>
        <p:nvSpPr>
          <p:cNvPr id="6" name="Tekstboks 5"/>
          <p:cNvSpPr txBox="1"/>
          <p:nvPr/>
        </p:nvSpPr>
        <p:spPr>
          <a:xfrm>
            <a:off x="378000" y="3013223"/>
            <a:ext cx="1993288" cy="1096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4000"/>
              </a:lnSpc>
            </a:pPr>
            <a:endParaRPr lang="da-DK" sz="1600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15 km </a:t>
            </a:r>
            <a:r>
              <a:rPr lang="da-DK" dirty="0" err="1" smtClean="0">
                <a:solidFill>
                  <a:schemeClr val="bg1"/>
                </a:solidFill>
              </a:rPr>
              <a:t>anodebånd</a:t>
            </a: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endParaRPr lang="da-DK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Katodisk beskyttelse af </a:t>
            </a:r>
            <a:r>
              <a:rPr lang="da-DK" b="1" dirty="0" err="1" smtClean="0"/>
              <a:t>dybderende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34</a:t>
            </a:fld>
            <a:endParaRPr lang="da-DK" dirty="0"/>
          </a:p>
        </p:txBody>
      </p:sp>
      <p:pic>
        <p:nvPicPr>
          <p:cNvPr id="6" name="Pladsholder til tabel 5" descr="IMG_0611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556792"/>
            <a:ext cx="5597061" cy="41977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Katodisk beskyttelse af </a:t>
            </a:r>
            <a:r>
              <a:rPr lang="da-DK" b="1" dirty="0" err="1" smtClean="0"/>
              <a:t>dybderende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35</a:t>
            </a:fld>
            <a:endParaRPr lang="da-DK" dirty="0"/>
          </a:p>
        </p:txBody>
      </p:sp>
      <p:pic>
        <p:nvPicPr>
          <p:cNvPr id="8" name="Pladsholder til tabel 7" descr="IMG_0811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324609" y="1988840"/>
            <a:ext cx="4093358" cy="3070019"/>
          </a:xfrm>
        </p:spPr>
      </p:pic>
      <p:pic>
        <p:nvPicPr>
          <p:cNvPr id="9" name="Billede 8" descr="IMG_08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988840"/>
            <a:ext cx="4094400" cy="3070800"/>
          </a:xfrm>
          <a:prstGeom prst="rect">
            <a:avLst/>
          </a:prstGeom>
        </p:spPr>
      </p:pic>
      <p:sp>
        <p:nvSpPr>
          <p:cNvPr id="7" name="Tekstboks 6"/>
          <p:cNvSpPr txBox="1"/>
          <p:nvPr/>
        </p:nvSpPr>
        <p:spPr>
          <a:xfrm>
            <a:off x="324609" y="5458847"/>
            <a:ext cx="4896544" cy="2639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19 installationsbokse + 1 central enhed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36</a:t>
            </a:fld>
            <a:endParaRPr lang="da-DK" dirty="0"/>
          </a:p>
        </p:txBody>
      </p:sp>
      <p:sp>
        <p:nvSpPr>
          <p:cNvPr id="6" name="Tekstboks 5"/>
          <p:cNvSpPr txBox="1"/>
          <p:nvPr/>
        </p:nvSpPr>
        <p:spPr>
          <a:xfrm>
            <a:off x="899592" y="3367735"/>
            <a:ext cx="6322628" cy="4105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04000"/>
              </a:lnSpc>
            </a:pPr>
            <a:r>
              <a:rPr lang="da-DK" sz="2800" dirty="0" smtClean="0">
                <a:solidFill>
                  <a:schemeClr val="bg1"/>
                </a:solidFill>
              </a:rPr>
              <a:t>Støbning af nye vejbaner og fortov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 smtClean="0"/>
              <a:t>Indboring</a:t>
            </a:r>
            <a:r>
              <a:rPr lang="da-DK" b="1" dirty="0" smtClean="0"/>
              <a:t> </a:t>
            </a:r>
            <a:r>
              <a:rPr lang="da-DK" b="1" dirty="0" smtClean="0"/>
              <a:t>af </a:t>
            </a:r>
            <a:r>
              <a:rPr lang="da-DK" b="1" dirty="0" smtClean="0"/>
              <a:t>Armeringsankre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37</a:t>
            </a:fld>
            <a:endParaRPr lang="da-DK" dirty="0"/>
          </a:p>
        </p:txBody>
      </p:sp>
      <p:pic>
        <p:nvPicPr>
          <p:cNvPr id="6" name="Pladsholder til tabel 5" descr="IMG_1167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2332567" y="1700808"/>
            <a:ext cx="6613917" cy="3713077"/>
          </a:xfrm>
        </p:spPr>
      </p:pic>
      <p:sp>
        <p:nvSpPr>
          <p:cNvPr id="7" name="Tekstboks 6"/>
          <p:cNvSpPr txBox="1"/>
          <p:nvPr/>
        </p:nvSpPr>
        <p:spPr>
          <a:xfrm>
            <a:off x="179512" y="2276872"/>
            <a:ext cx="2191776" cy="31370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27.500 </a:t>
            </a:r>
            <a:r>
              <a:rPr lang="da-DK" dirty="0" err="1" smtClean="0">
                <a:solidFill>
                  <a:schemeClr val="bg1"/>
                </a:solidFill>
              </a:rPr>
              <a:t>indborede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smtClean="0">
                <a:solidFill>
                  <a:schemeClr val="bg1"/>
                </a:solidFill>
              </a:rPr>
              <a:t>strittere i fortov</a:t>
            </a:r>
          </a:p>
          <a:p>
            <a:pPr>
              <a:lnSpc>
                <a:spcPct val="104000"/>
              </a:lnSpc>
            </a:pP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57.750 </a:t>
            </a:r>
            <a:r>
              <a:rPr lang="da-DK" dirty="0" err="1" smtClean="0">
                <a:solidFill>
                  <a:schemeClr val="bg1"/>
                </a:solidFill>
              </a:rPr>
              <a:t>indborede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smtClean="0">
                <a:solidFill>
                  <a:schemeClr val="bg1"/>
                </a:solidFill>
              </a:rPr>
              <a:t>strittere i vejbane</a:t>
            </a:r>
          </a:p>
          <a:p>
            <a:pPr>
              <a:lnSpc>
                <a:spcPct val="104000"/>
              </a:lnSpc>
            </a:pP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16.500 </a:t>
            </a:r>
            <a:r>
              <a:rPr lang="da-DK" dirty="0" err="1" smtClean="0">
                <a:solidFill>
                  <a:schemeClr val="bg1"/>
                </a:solidFill>
              </a:rPr>
              <a:t>indborede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smtClean="0">
                <a:solidFill>
                  <a:schemeClr val="bg1"/>
                </a:solidFill>
              </a:rPr>
              <a:t>skrå strittere</a:t>
            </a:r>
          </a:p>
          <a:p>
            <a:pPr>
              <a:lnSpc>
                <a:spcPct val="104000"/>
              </a:lnSpc>
            </a:pP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I alt 101.200</a:t>
            </a:r>
          </a:p>
          <a:p>
            <a:pPr>
              <a:lnSpc>
                <a:spcPct val="104000"/>
              </a:lnSpc>
            </a:pPr>
            <a:endParaRPr lang="da-DK" sz="160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 smtClean="0"/>
              <a:t>Indboring</a:t>
            </a:r>
            <a:r>
              <a:rPr lang="da-DK" b="1" dirty="0" smtClean="0"/>
              <a:t> </a:t>
            </a:r>
            <a:r>
              <a:rPr lang="da-DK" b="1" dirty="0" smtClean="0"/>
              <a:t>af </a:t>
            </a:r>
            <a:r>
              <a:rPr lang="da-DK" b="1" dirty="0" smtClean="0"/>
              <a:t>Armeringsankre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38</a:t>
            </a:fld>
            <a:endParaRPr lang="da-DK" dirty="0"/>
          </a:p>
        </p:txBody>
      </p:sp>
      <p:pic>
        <p:nvPicPr>
          <p:cNvPr id="6" name="Pladsholder til tabel 5" descr="Mønbroen 006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662113"/>
            <a:ext cx="3052763" cy="4070350"/>
          </a:xfrm>
        </p:spPr>
      </p:pic>
      <p:pic>
        <p:nvPicPr>
          <p:cNvPr id="7" name="Billede 6" descr="Mønbroen 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662114"/>
            <a:ext cx="3052762" cy="407035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 smtClean="0"/>
              <a:t>Indboring</a:t>
            </a:r>
            <a:r>
              <a:rPr lang="da-DK" b="1" dirty="0" smtClean="0"/>
              <a:t> </a:t>
            </a:r>
            <a:r>
              <a:rPr lang="da-DK" b="1" dirty="0" smtClean="0"/>
              <a:t>af </a:t>
            </a:r>
            <a:r>
              <a:rPr lang="da-DK" b="1" dirty="0" smtClean="0"/>
              <a:t>Armeringsankre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39</a:t>
            </a:fld>
            <a:endParaRPr lang="da-DK" dirty="0"/>
          </a:p>
        </p:txBody>
      </p:sp>
      <p:pic>
        <p:nvPicPr>
          <p:cNvPr id="6" name="Pladsholder til tabel 5" descr="IMG_1168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950019" y="1662113"/>
            <a:ext cx="7250311" cy="4070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abel 9"/>
          <p:cNvSpPr>
            <a:spLocks noGrp="1"/>
          </p:cNvSpPr>
          <p:nvPr>
            <p:ph type="tbl" sz="quarter" idx="14"/>
          </p:nvPr>
        </p:nvSpPr>
        <p:spPr/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 smtClean="0"/>
              <a:t/>
            </a:r>
            <a:br>
              <a:rPr lang="da-DK" b="1" dirty="0" smtClean="0"/>
            </a:br>
            <a:r>
              <a:rPr lang="da-DK" b="1" dirty="0" smtClean="0"/>
              <a:t/>
            </a:r>
            <a:br>
              <a:rPr lang="da-DK" b="1" dirty="0" smtClean="0"/>
            </a:br>
            <a:r>
              <a:rPr lang="da-DK" b="1" dirty="0" smtClean="0"/>
              <a:t>Fakta om Dronning Alexandrines Bro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7" name="Tekstboks 6"/>
          <p:cNvSpPr txBox="1"/>
          <p:nvPr/>
        </p:nvSpPr>
        <p:spPr>
          <a:xfrm>
            <a:off x="545544" y="2085822"/>
            <a:ext cx="2802320" cy="46841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4000"/>
              </a:lnSpc>
            </a:pPr>
            <a:r>
              <a:rPr lang="da-DK" dirty="0" err="1" smtClean="0">
                <a:solidFill>
                  <a:schemeClr val="bg1"/>
                </a:solidFill>
              </a:rPr>
              <a:t>Brotype</a:t>
            </a:r>
            <a:r>
              <a:rPr lang="da-DK" dirty="0" smtClean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104000"/>
              </a:lnSpc>
            </a:pP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Farvand:</a:t>
            </a:r>
          </a:p>
          <a:p>
            <a:pPr>
              <a:lnSpc>
                <a:spcPct val="104000"/>
              </a:lnSpc>
            </a:pP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Længde:</a:t>
            </a:r>
          </a:p>
          <a:p>
            <a:pPr>
              <a:lnSpc>
                <a:spcPct val="104000"/>
              </a:lnSpc>
            </a:pP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Bredde:</a:t>
            </a:r>
          </a:p>
          <a:p>
            <a:pPr>
              <a:lnSpc>
                <a:spcPct val="104000"/>
              </a:lnSpc>
            </a:pP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Gennemsejlingshøjde:</a:t>
            </a:r>
          </a:p>
          <a:p>
            <a:pPr>
              <a:lnSpc>
                <a:spcPct val="104000"/>
              </a:lnSpc>
            </a:pP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Gennemsejlingsbredde:</a:t>
            </a:r>
          </a:p>
          <a:p>
            <a:pPr>
              <a:lnSpc>
                <a:spcPct val="104000"/>
              </a:lnSpc>
            </a:pPr>
            <a:endParaRPr lang="da-DK" sz="1600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r>
              <a:rPr lang="da-DK" sz="1600" dirty="0" smtClean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04000"/>
              </a:lnSpc>
            </a:pPr>
            <a:endParaRPr lang="da-DK" sz="1600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r>
              <a:rPr lang="da-DK" sz="1600" dirty="0" smtClean="0">
                <a:solidFill>
                  <a:schemeClr val="bg1"/>
                </a:solidFill>
              </a:rPr>
              <a:t>	</a:t>
            </a:r>
          </a:p>
          <a:p>
            <a:pPr lvl="3">
              <a:lnSpc>
                <a:spcPct val="104000"/>
              </a:lnSpc>
            </a:pPr>
            <a:endParaRPr lang="da-DK" sz="1600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endParaRPr lang="da-DK" sz="1600" dirty="0" smtClean="0">
              <a:solidFill>
                <a:schemeClr val="bg1"/>
              </a:solidFill>
            </a:endParaRPr>
          </a:p>
        </p:txBody>
      </p:sp>
      <p:sp>
        <p:nvSpPr>
          <p:cNvPr id="9" name="Tekstboks 8"/>
          <p:cNvSpPr txBox="1"/>
          <p:nvPr/>
        </p:nvSpPr>
        <p:spPr>
          <a:xfrm>
            <a:off x="3563888" y="2085822"/>
            <a:ext cx="3672408" cy="3681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Åben </a:t>
            </a:r>
            <a:r>
              <a:rPr lang="da-DK" dirty="0" err="1" smtClean="0">
                <a:solidFill>
                  <a:schemeClr val="bg1"/>
                </a:solidFill>
              </a:rPr>
              <a:t>Buebro</a:t>
            </a: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Ulvsund</a:t>
            </a:r>
          </a:p>
          <a:p>
            <a:pPr>
              <a:lnSpc>
                <a:spcPct val="104000"/>
              </a:lnSpc>
            </a:pP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745,5 m</a:t>
            </a:r>
          </a:p>
          <a:p>
            <a:pPr>
              <a:lnSpc>
                <a:spcPct val="104000"/>
              </a:lnSpc>
            </a:pP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10,7 m</a:t>
            </a:r>
          </a:p>
          <a:p>
            <a:pPr>
              <a:lnSpc>
                <a:spcPct val="104000"/>
              </a:lnSpc>
            </a:pP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26 m</a:t>
            </a:r>
          </a:p>
          <a:p>
            <a:pPr>
              <a:lnSpc>
                <a:spcPct val="104000"/>
              </a:lnSpc>
            </a:pP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127,5</a:t>
            </a:r>
          </a:p>
          <a:p>
            <a:pPr>
              <a:lnSpc>
                <a:spcPct val="104000"/>
              </a:lnSpc>
            </a:pPr>
            <a:endParaRPr lang="da-DK" sz="1600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endParaRPr lang="da-DK" sz="1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Armering af nyt fortov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40</a:t>
            </a:fld>
            <a:endParaRPr lang="da-DK" dirty="0"/>
          </a:p>
        </p:txBody>
      </p:sp>
      <p:pic>
        <p:nvPicPr>
          <p:cNvPr id="6" name="Pladsholder til tabel 5" descr="Mønbroen 015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3048793" y="1662113"/>
            <a:ext cx="3052763" cy="407035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Armering af ny vejbane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41</a:t>
            </a:fld>
            <a:endParaRPr lang="da-DK" dirty="0"/>
          </a:p>
        </p:txBody>
      </p:sp>
      <p:pic>
        <p:nvPicPr>
          <p:cNvPr id="6" name="Pladsholder til tabel 5" descr="Mønbroen 266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2371288" y="1484784"/>
            <a:ext cx="5760640" cy="4320480"/>
          </a:xfrm>
        </p:spPr>
      </p:pic>
      <p:sp>
        <p:nvSpPr>
          <p:cNvPr id="7" name="Tekstboks 6"/>
          <p:cNvSpPr txBox="1"/>
          <p:nvPr/>
        </p:nvSpPr>
        <p:spPr>
          <a:xfrm>
            <a:off x="179512" y="2685119"/>
            <a:ext cx="1682096" cy="16751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150 ton </a:t>
            </a:r>
            <a:r>
              <a:rPr lang="da-DK" dirty="0" smtClean="0">
                <a:solidFill>
                  <a:schemeClr val="bg1"/>
                </a:solidFill>
              </a:rPr>
              <a:t>ribbestål </a:t>
            </a: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i </a:t>
            </a:r>
            <a:r>
              <a:rPr lang="da-DK" dirty="0" err="1" smtClean="0">
                <a:solidFill>
                  <a:schemeClr val="bg1"/>
                </a:solidFill>
              </a:rPr>
              <a:t>bropladen</a:t>
            </a: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(fortov og vejbane</a:t>
            </a:r>
            <a:r>
              <a:rPr lang="da-DK" sz="1600" dirty="0" smtClean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04000"/>
              </a:lnSpc>
            </a:pPr>
            <a:endParaRPr lang="da-DK" sz="160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Dilatationsfuger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42</a:t>
            </a:fld>
            <a:endParaRPr lang="da-DK" dirty="0"/>
          </a:p>
        </p:txBody>
      </p:sp>
      <p:pic>
        <p:nvPicPr>
          <p:cNvPr id="6" name="Pladsholder til tabel 5" descr="Mønbroen 255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258056" y="2034532"/>
            <a:ext cx="4397984" cy="3298488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Afløb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43</a:t>
            </a:fld>
            <a:endParaRPr lang="da-DK" dirty="0"/>
          </a:p>
        </p:txBody>
      </p:sp>
      <p:pic>
        <p:nvPicPr>
          <p:cNvPr id="6" name="Pladsholder til tabel 5" descr="IMG_0349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861608" y="1662113"/>
            <a:ext cx="5427133" cy="407035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Støbning af vejbane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44</a:t>
            </a:fld>
            <a:endParaRPr lang="da-DK" dirty="0"/>
          </a:p>
        </p:txBody>
      </p:sp>
      <p:pic>
        <p:nvPicPr>
          <p:cNvPr id="6" name="Pladsholder til tabel 5" descr="Mønbroen 040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2771800" y="1662113"/>
            <a:ext cx="5427133" cy="4070350"/>
          </a:xfrm>
        </p:spPr>
      </p:pic>
      <p:sp>
        <p:nvSpPr>
          <p:cNvPr id="7" name="Tekstboks 6"/>
          <p:cNvSpPr txBox="1"/>
          <p:nvPr/>
        </p:nvSpPr>
        <p:spPr>
          <a:xfrm>
            <a:off x="378000" y="2348880"/>
            <a:ext cx="1584176" cy="3144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605 m</a:t>
            </a:r>
            <a:r>
              <a:rPr lang="da-DK" baseline="30000" dirty="0" smtClean="0">
                <a:solidFill>
                  <a:schemeClr val="bg1"/>
                </a:solidFill>
              </a:rPr>
              <a:t>3</a:t>
            </a:r>
            <a:r>
              <a:rPr lang="da-DK" dirty="0" smtClean="0">
                <a:solidFill>
                  <a:schemeClr val="bg1"/>
                </a:solidFill>
              </a:rPr>
              <a:t> A35 beton i vej-bane</a:t>
            </a:r>
          </a:p>
          <a:p>
            <a:pPr>
              <a:lnSpc>
                <a:spcPct val="104000"/>
              </a:lnSpc>
            </a:pP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295 m</a:t>
            </a:r>
            <a:r>
              <a:rPr lang="da-DK" baseline="30000" dirty="0" smtClean="0">
                <a:solidFill>
                  <a:schemeClr val="bg1"/>
                </a:solidFill>
              </a:rPr>
              <a:t>3</a:t>
            </a:r>
            <a:r>
              <a:rPr lang="da-DK" dirty="0" smtClean="0">
                <a:solidFill>
                  <a:schemeClr val="bg1"/>
                </a:solidFill>
              </a:rPr>
              <a:t> A35 beton i fortov</a:t>
            </a:r>
          </a:p>
          <a:p>
            <a:pPr>
              <a:lnSpc>
                <a:spcPct val="104000"/>
              </a:lnSpc>
            </a:pP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r>
              <a:rPr lang="da-DK" dirty="0" smtClean="0">
                <a:solidFill>
                  <a:schemeClr val="bg1"/>
                </a:solidFill>
              </a:rPr>
              <a:t>Beton med </a:t>
            </a:r>
            <a:r>
              <a:rPr lang="da-DK" dirty="0" err="1" smtClean="0">
                <a:solidFill>
                  <a:schemeClr val="bg1"/>
                </a:solidFill>
              </a:rPr>
              <a:t>mikropoly-merfibre</a:t>
            </a: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104000"/>
              </a:lnSpc>
            </a:pPr>
            <a:endParaRPr lang="da-DK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Støbning af vejbane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45</a:t>
            </a:fld>
            <a:endParaRPr lang="da-DK" dirty="0"/>
          </a:p>
        </p:txBody>
      </p:sp>
      <p:pic>
        <p:nvPicPr>
          <p:cNvPr id="6" name="Pladsholder til tabel 5" descr="P1230407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484784"/>
            <a:ext cx="5812233" cy="4359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Støbning af vejbane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46</a:t>
            </a:fld>
            <a:endParaRPr lang="da-DK" dirty="0"/>
          </a:p>
        </p:txBody>
      </p:sp>
      <p:pic>
        <p:nvPicPr>
          <p:cNvPr id="6" name="Pladsholder til tabel 5" descr="IMG_0688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484784"/>
            <a:ext cx="5813085" cy="43598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Støbning af vejbane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47</a:t>
            </a:fld>
            <a:endParaRPr lang="da-DK" dirty="0"/>
          </a:p>
        </p:txBody>
      </p:sp>
      <p:pic>
        <p:nvPicPr>
          <p:cNvPr id="6" name="Pladsholder til tabel 5" descr="Mønbroen 042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2843809" y="1484784"/>
            <a:ext cx="3257748" cy="43436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48</a:t>
            </a:fld>
            <a:endParaRPr lang="da-DK" dirty="0"/>
          </a:p>
        </p:txBody>
      </p:sp>
      <p:sp>
        <p:nvSpPr>
          <p:cNvPr id="5" name="Pladsholder til tabel 4"/>
          <p:cNvSpPr>
            <a:spLocks noGrp="1"/>
          </p:cNvSpPr>
          <p:nvPr>
            <p:ph type="tbl" sz="quarter" idx="14"/>
          </p:nvPr>
        </p:nvSpPr>
        <p:spPr/>
      </p:sp>
      <p:sp>
        <p:nvSpPr>
          <p:cNvPr id="6" name="Rektangel 5"/>
          <p:cNvSpPr/>
          <p:nvPr/>
        </p:nvSpPr>
        <p:spPr>
          <a:xfrm>
            <a:off x="1043608" y="3429000"/>
            <a:ext cx="3761799" cy="502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4000"/>
              </a:lnSpc>
            </a:pPr>
            <a:r>
              <a:rPr lang="da-DK" sz="2800" dirty="0" smtClean="0">
                <a:solidFill>
                  <a:schemeClr val="bg1"/>
                </a:solidFill>
              </a:rPr>
              <a:t>Kunststofbelægning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Kunststofbelægning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49</a:t>
            </a:fld>
            <a:endParaRPr lang="da-DK" dirty="0"/>
          </a:p>
        </p:txBody>
      </p:sp>
      <p:sp>
        <p:nvSpPr>
          <p:cNvPr id="5" name="Pladsholder til tabel 4"/>
          <p:cNvSpPr>
            <a:spLocks noGrp="1"/>
          </p:cNvSpPr>
          <p:nvPr>
            <p:ph type="tbl" sz="quarter" idx="14"/>
          </p:nvPr>
        </p:nvSpPr>
        <p:spPr/>
      </p:sp>
      <p:pic>
        <p:nvPicPr>
          <p:cNvPr id="1026" name="Picture 2" descr="C:\Users\KWJ\AppData\Local\Temp\notesFCBCEE\IMG_1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69982"/>
            <a:ext cx="7236296" cy="40624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Tegningsmateriale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5</a:t>
            </a:fld>
            <a:endParaRPr lang="da-DK" noProof="0" dirty="0"/>
          </a:p>
        </p:txBody>
      </p:sp>
      <p:pic>
        <p:nvPicPr>
          <p:cNvPr id="9" name="Pladsholder til tabel 8" descr="500 kr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rcRect r="26291" b="51474"/>
          <a:stretch>
            <a:fillRect/>
          </a:stretch>
        </p:blipFill>
        <p:spPr>
          <a:xfrm>
            <a:off x="827584" y="1844824"/>
            <a:ext cx="7663639" cy="35670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Kunststofbelægning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50</a:t>
            </a:fld>
            <a:endParaRPr lang="da-DK" dirty="0"/>
          </a:p>
        </p:txBody>
      </p:sp>
      <p:sp>
        <p:nvSpPr>
          <p:cNvPr id="5" name="Pladsholder til tabel 4"/>
          <p:cNvSpPr>
            <a:spLocks noGrp="1"/>
          </p:cNvSpPr>
          <p:nvPr>
            <p:ph type="tbl" sz="quarter" idx="14"/>
          </p:nvPr>
        </p:nvSpPr>
        <p:spPr/>
      </p:sp>
      <p:pic>
        <p:nvPicPr>
          <p:cNvPr id="2050" name="Picture 2" descr="C:\Users\KWJ\AppData\Local\Temp\notesFCBCEE\IMG_1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53559"/>
            <a:ext cx="7265549" cy="4078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51</a:t>
            </a:fld>
            <a:endParaRPr lang="da-DK" dirty="0"/>
          </a:p>
        </p:txBody>
      </p:sp>
      <p:sp>
        <p:nvSpPr>
          <p:cNvPr id="6" name="Tekstboks 5"/>
          <p:cNvSpPr txBox="1"/>
          <p:nvPr/>
        </p:nvSpPr>
        <p:spPr>
          <a:xfrm>
            <a:off x="378000" y="3212976"/>
            <a:ext cx="8424738" cy="469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4000"/>
              </a:lnSpc>
            </a:pPr>
            <a:r>
              <a:rPr lang="da-DK" sz="3200" dirty="0" smtClean="0">
                <a:solidFill>
                  <a:schemeClr val="bg1"/>
                </a:solidFill>
              </a:rPr>
              <a:t>Trafikhåndtering i byggeperioden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Etapegrænser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52</a:t>
            </a:fld>
            <a:endParaRPr lang="da-DK" dirty="0"/>
          </a:p>
        </p:txBody>
      </p:sp>
      <p:pic>
        <p:nvPicPr>
          <p:cNvPr id="7" name="Pladsholder til tabel 6" descr="Etape.pn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536400" y="1412776"/>
            <a:ext cx="8157796" cy="44320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Etapegrænser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53</a:t>
            </a:fld>
            <a:endParaRPr lang="da-DK" dirty="0"/>
          </a:p>
        </p:txBody>
      </p:sp>
      <p:pic>
        <p:nvPicPr>
          <p:cNvPr id="6" name="Pladsholder til tabel 5" descr="betonrenovering_mønbroen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2654401" y="1412777"/>
            <a:ext cx="3106470" cy="47525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Blå blink ved udrykning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54</a:t>
            </a:fld>
            <a:endParaRPr lang="da-DK" dirty="0"/>
          </a:p>
        </p:txBody>
      </p:sp>
      <p:pic>
        <p:nvPicPr>
          <p:cNvPr id="6" name="Pladsholder til tabel 5" descr="IMG_0475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484784"/>
            <a:ext cx="5812233" cy="4359175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Blå blink ved udrykning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55</a:t>
            </a:fld>
            <a:endParaRPr lang="da-DK" dirty="0"/>
          </a:p>
        </p:txBody>
      </p:sp>
      <p:pic>
        <p:nvPicPr>
          <p:cNvPr id="6" name="Pladsholder til tabel 5" descr="IMG_0473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484784"/>
            <a:ext cx="5813085" cy="43598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Blå blink ved udrykning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56</a:t>
            </a:fld>
            <a:endParaRPr lang="da-DK" dirty="0"/>
          </a:p>
        </p:txBody>
      </p:sp>
      <p:pic>
        <p:nvPicPr>
          <p:cNvPr id="6" name="Pladsholder til tabel 5" descr="IMG_0473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484784"/>
            <a:ext cx="5813085" cy="4359814"/>
          </a:xfrm>
        </p:spPr>
      </p:pic>
      <p:sp>
        <p:nvSpPr>
          <p:cNvPr id="7" name="Nedadgående pil 6"/>
          <p:cNvSpPr/>
          <p:nvPr/>
        </p:nvSpPr>
        <p:spPr>
          <a:xfrm>
            <a:off x="4139952" y="2420888"/>
            <a:ext cx="216024" cy="792088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Blå blink ved udrykning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57</a:t>
            </a:fld>
            <a:endParaRPr lang="da-DK" dirty="0"/>
          </a:p>
        </p:txBody>
      </p:sp>
      <p:pic>
        <p:nvPicPr>
          <p:cNvPr id="6" name="Pladsholder til tabel 5" descr="IMG_0473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484784"/>
            <a:ext cx="5813085" cy="4359814"/>
          </a:xfrm>
        </p:spPr>
      </p:pic>
      <p:sp>
        <p:nvSpPr>
          <p:cNvPr id="7" name="Nedadgående pil 6"/>
          <p:cNvSpPr/>
          <p:nvPr/>
        </p:nvSpPr>
        <p:spPr>
          <a:xfrm>
            <a:off x="4139952" y="2420888"/>
            <a:ext cx="216024" cy="792088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600" dirty="0" smtClean="0"/>
          </a:p>
        </p:txBody>
      </p:sp>
      <p:sp>
        <p:nvSpPr>
          <p:cNvPr id="8" name="Nedadgående pil 7"/>
          <p:cNvSpPr/>
          <p:nvPr/>
        </p:nvSpPr>
        <p:spPr>
          <a:xfrm>
            <a:off x="5580112" y="2420888"/>
            <a:ext cx="216024" cy="792088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58</a:t>
            </a:fld>
            <a:endParaRPr lang="da-DK" dirty="0"/>
          </a:p>
        </p:txBody>
      </p:sp>
      <p:sp>
        <p:nvSpPr>
          <p:cNvPr id="5" name="Pladsholder til tabel 4"/>
          <p:cNvSpPr>
            <a:spLocks noGrp="1"/>
          </p:cNvSpPr>
          <p:nvPr>
            <p:ph type="tbl" sz="quarter" idx="14"/>
          </p:nvPr>
        </p:nvSpPr>
        <p:spPr/>
      </p:sp>
      <p:sp>
        <p:nvSpPr>
          <p:cNvPr id="6" name="Tekstboks 5"/>
          <p:cNvSpPr txBox="1"/>
          <p:nvPr/>
        </p:nvSpPr>
        <p:spPr>
          <a:xfrm>
            <a:off x="1763688" y="3276835"/>
            <a:ext cx="4680520" cy="3518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4000"/>
              </a:lnSpc>
            </a:pPr>
            <a:r>
              <a:rPr lang="da-DK" sz="2400" dirty="0" smtClean="0">
                <a:solidFill>
                  <a:schemeClr val="bg1"/>
                </a:solidFill>
              </a:rPr>
              <a:t>Eventuelle spørgsmål?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noProof="0" smtClean="0"/>
              <a:pPr/>
              <a:t>20. marts 2013</a:t>
            </a:fld>
            <a:endParaRPr lang="da-DK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noProof="0" smtClean="0"/>
              <a:pPr/>
              <a:t>59</a:t>
            </a:fld>
            <a:endParaRPr lang="da-DK" noProof="0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4294967295"/>
          </p:nvPr>
        </p:nvSpPr>
        <p:spPr>
          <a:xfrm>
            <a:off x="0" y="1314450"/>
            <a:ext cx="9144000" cy="4911725"/>
          </a:xfrm>
        </p:spPr>
        <p:txBody>
          <a:bodyPr>
            <a:normAutofit/>
          </a:bodyPr>
          <a:lstStyle/>
          <a:p>
            <a:pPr lvl="0"/>
            <a:r>
              <a:rPr lang="da-DK" dirty="0" smtClean="0"/>
              <a:t>Vi vil skabe overskud i MT Højgaard ved at have bedre projekter og færre omkostninger</a:t>
            </a:r>
          </a:p>
          <a:p>
            <a:pPr lvl="0"/>
            <a:r>
              <a:rPr lang="da-DK" dirty="0" smtClean="0"/>
              <a:t>Målet er en slank, skalerbar og omstillingsparat organisation – der kan udvikles på forkant med konjunkturerne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067675" cy="844550"/>
          </a:xfrm>
        </p:spPr>
        <p:txBody>
          <a:bodyPr/>
          <a:lstStyle/>
          <a:p>
            <a:r>
              <a:rPr lang="da-DK" dirty="0" smtClean="0"/>
              <a:t>En mere effektiv organisation</a:t>
            </a:r>
            <a:endParaRPr lang="da-DK" dirty="0"/>
          </a:p>
        </p:txBody>
      </p:sp>
      <p:sp>
        <p:nvSpPr>
          <p:cNvPr id="6" name="Tekstboks 5"/>
          <p:cNvSpPr txBox="1"/>
          <p:nvPr/>
        </p:nvSpPr>
        <p:spPr>
          <a:xfrm>
            <a:off x="2123728" y="4293096"/>
            <a:ext cx="3672408" cy="3518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4000"/>
              </a:lnSpc>
            </a:pPr>
            <a:endParaRPr lang="da-DK" sz="2400" dirty="0" smtClean="0">
              <a:solidFill>
                <a:schemeClr val="bg1"/>
              </a:solidFill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2371288" y="4293096"/>
            <a:ext cx="5801112" cy="2932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4000"/>
              </a:lnSpc>
            </a:pPr>
            <a:r>
              <a:rPr lang="da-DK" sz="2000" dirty="0" smtClean="0">
                <a:solidFill>
                  <a:schemeClr val="bg1"/>
                </a:solidFill>
              </a:rPr>
              <a:t>Tak for jeres opmærksomhed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Tegningsmateriale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6</a:t>
            </a:fld>
            <a:endParaRPr lang="da-DK" dirty="0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type="tbl" sz="quarter" idx="1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251" y="1700808"/>
            <a:ext cx="80010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Tegningsmateriale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7</a:t>
            </a:fld>
            <a:endParaRPr lang="da-DK" dirty="0"/>
          </a:p>
        </p:txBody>
      </p:sp>
      <p:pic>
        <p:nvPicPr>
          <p:cNvPr id="6" name="Pladsholder til tabel 5" descr="be.pn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524756"/>
            <a:ext cx="4767040" cy="43525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Før renovering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8</a:t>
            </a:fld>
            <a:endParaRPr lang="da-DK" dirty="0"/>
          </a:p>
        </p:txBody>
      </p:sp>
      <p:pic>
        <p:nvPicPr>
          <p:cNvPr id="6" name="Pladsholder til tabel 5" descr="KCH  Privat 392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556792"/>
            <a:ext cx="5741077" cy="43058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Før renovering</a:t>
            </a:r>
            <a:endParaRPr lang="da-DK" b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5FA-466B-4D3C-971D-44D9A03DAA69}" type="datetime2">
              <a:rPr lang="da-DK" smtClean="0"/>
              <a:pPr/>
              <a:t>20. marts 2013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D4D3-AFC7-4BC3-8B0B-5A6AF151AC60}" type="slidenum">
              <a:rPr lang="da-DK" smtClean="0"/>
              <a:pPr/>
              <a:t>9</a:t>
            </a:fld>
            <a:endParaRPr lang="da-DK" dirty="0"/>
          </a:p>
        </p:txBody>
      </p:sp>
      <p:pic>
        <p:nvPicPr>
          <p:cNvPr id="6" name="Pladsholder til tabel 5" descr="Mønbroen 021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2771800" y="1484784"/>
            <a:ext cx="3312387" cy="44165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TH basisskabelon - dansk">
  <a:themeElements>
    <a:clrScheme name="MTHøjgaard">
      <a:dk1>
        <a:srgbClr val="000000"/>
      </a:dk1>
      <a:lt1>
        <a:sysClr val="window" lastClr="FFFFFF"/>
      </a:lt1>
      <a:dk2>
        <a:srgbClr val="002F67"/>
      </a:dk2>
      <a:lt2>
        <a:srgbClr val="E6E6E6"/>
      </a:lt2>
      <a:accent1>
        <a:srgbClr val="002F67"/>
      </a:accent1>
      <a:accent2>
        <a:srgbClr val="469BF5"/>
      </a:accent2>
      <a:accent3>
        <a:srgbClr val="96CDFF"/>
      </a:accent3>
      <a:accent4>
        <a:srgbClr val="508C14"/>
      </a:accent4>
      <a:accent5>
        <a:srgbClr val="81B238"/>
      </a:accent5>
      <a:accent6>
        <a:srgbClr val="BEDC82"/>
      </a:accent6>
      <a:hlink>
        <a:srgbClr val="DC820A"/>
      </a:hlink>
      <a:folHlink>
        <a:srgbClr val="55288C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tx2"/>
          </a:solidFill>
        </a:ln>
      </a:spPr>
      <a:bodyPr rtlCol="0" anchor="ctr"/>
      <a:lstStyle>
        <a:defPPr algn="ctr">
          <a:lnSpc>
            <a:spcPct val="104000"/>
          </a:lnSpc>
          <a:defRPr sz="1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4000"/>
          </a:lnSpc>
          <a:defRPr sz="1600" dirty="0" smtClean="0">
            <a:solidFill>
              <a:schemeClr val="tx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2559</TotalTime>
  <Words>474</Words>
  <Application>Microsoft Office PowerPoint</Application>
  <PresentationFormat>Skærmshow (4:3)</PresentationFormat>
  <Paragraphs>235</Paragraphs>
  <Slides>59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59</vt:i4>
      </vt:variant>
    </vt:vector>
  </HeadingPairs>
  <TitlesOfParts>
    <vt:vector size="60" baseType="lpstr">
      <vt:lpstr>MTH basisskabelon - dansk</vt:lpstr>
      <vt:lpstr>Dronning Alexandrines Bro  Kraftig ansigtsløftning på en ældre dame   - Også kaldet Danmarks smukkeste bro - Tegnet af bro professer Anker Engelund    </vt:lpstr>
      <vt:lpstr>Byggeperiode 1939 – 1943 </vt:lpstr>
      <vt:lpstr>Indvielsesdato: 30. maj 1943</vt:lpstr>
      <vt:lpstr>  Fakta om Dronning Alexandrines Bro</vt:lpstr>
      <vt:lpstr>Tegningsmateriale</vt:lpstr>
      <vt:lpstr>Tegningsmateriale</vt:lpstr>
      <vt:lpstr>Tegningsmateriale</vt:lpstr>
      <vt:lpstr>Før renovering</vt:lpstr>
      <vt:lpstr>Før renovering</vt:lpstr>
      <vt:lpstr>Liftvogn for udførelse af stilladsforskalling</vt:lpstr>
      <vt:lpstr>Liftvogn for udførelse af stilladsforskalling</vt:lpstr>
      <vt:lpstr>Liftvogn for udførelse af stilladsforskalling</vt:lpstr>
      <vt:lpstr>Liftvogn for udførelse af stilladsforskalling</vt:lpstr>
      <vt:lpstr>Liftvogn for udførelse af stilladsforskalling</vt:lpstr>
      <vt:lpstr>Liftvogn for udførelse af stilladsforskalling</vt:lpstr>
      <vt:lpstr>Liftvogn i funktion</vt:lpstr>
      <vt:lpstr>Liftvogn i funktion</vt:lpstr>
      <vt:lpstr>Montering af forskallingsstillads</vt:lpstr>
      <vt:lpstr>Montering af forskallingsstillads</vt:lpstr>
      <vt:lpstr>Fjernelse af eksisterende rækværk og lysmaster</vt:lpstr>
      <vt:lpstr>Fjernelse af eksisterende rækværk og lysmaster</vt:lpstr>
      <vt:lpstr>Nedskæring af eksisterende kantbjælke</vt:lpstr>
      <vt:lpstr>Nedskæring af eksisterende kantbjælke</vt:lpstr>
      <vt:lpstr>Nedskæring af eksisterende kantbjælke</vt:lpstr>
      <vt:lpstr>Nedskæring af eksisterende kantbjælke</vt:lpstr>
      <vt:lpstr>Fjernelse af eksisterende kantbjælke</vt:lpstr>
      <vt:lpstr>Efter fjernelse af eksisterende kantbjælke</vt:lpstr>
      <vt:lpstr>Forskalling og armering af kantbjælke</vt:lpstr>
      <vt:lpstr>Forskalling og armering af kantbjælke</vt:lpstr>
      <vt:lpstr>Forskalling og armering af kantbjælke</vt:lpstr>
      <vt:lpstr>Støbning af kantbjælke</vt:lpstr>
      <vt:lpstr>Dias nummer 32</vt:lpstr>
      <vt:lpstr>Katodisk beskyttelse af dybderende</vt:lpstr>
      <vt:lpstr>Katodisk beskyttelse af dybderende</vt:lpstr>
      <vt:lpstr>Katodisk beskyttelse af dybderende</vt:lpstr>
      <vt:lpstr>Dias nummer 36</vt:lpstr>
      <vt:lpstr>Indboring af Armeringsankre</vt:lpstr>
      <vt:lpstr>Indboring af Armeringsankre</vt:lpstr>
      <vt:lpstr>Indboring af Armeringsankre</vt:lpstr>
      <vt:lpstr>Armering af nyt fortov</vt:lpstr>
      <vt:lpstr>Armering af ny vejbane</vt:lpstr>
      <vt:lpstr>Dilatationsfuger</vt:lpstr>
      <vt:lpstr>Afløb</vt:lpstr>
      <vt:lpstr>Støbning af vejbane</vt:lpstr>
      <vt:lpstr>Støbning af vejbane</vt:lpstr>
      <vt:lpstr>Støbning af vejbane</vt:lpstr>
      <vt:lpstr>Støbning af vejbane</vt:lpstr>
      <vt:lpstr>Dias nummer 48</vt:lpstr>
      <vt:lpstr>Kunststofbelægning</vt:lpstr>
      <vt:lpstr>Kunststofbelægning</vt:lpstr>
      <vt:lpstr>Dias nummer 51</vt:lpstr>
      <vt:lpstr>Etapegrænser</vt:lpstr>
      <vt:lpstr>Etapegrænser</vt:lpstr>
      <vt:lpstr>Blå blink ved udrykning</vt:lpstr>
      <vt:lpstr>Blå blink ved udrykning</vt:lpstr>
      <vt:lpstr>Blå blink ved udrykning</vt:lpstr>
      <vt:lpstr>Blå blink ved udrykning</vt:lpstr>
      <vt:lpstr>Dias nummer 58</vt:lpstr>
      <vt:lpstr>En mere effektiv organisation</vt:lpstr>
    </vt:vector>
  </TitlesOfParts>
  <Company>MTH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Henrik Hommelgaard</dc:creator>
  <cp:lastModifiedBy>kch</cp:lastModifiedBy>
  <cp:revision>206</cp:revision>
  <dcterms:created xsi:type="dcterms:W3CDTF">2011-10-17T12:00:22Z</dcterms:created>
  <dcterms:modified xsi:type="dcterms:W3CDTF">2013-03-20T11:06:00Z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</Properties>
</file>